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1"/>
  </p:notesMasterIdLst>
  <p:sldIdLst>
    <p:sldId id="358" r:id="rId2"/>
    <p:sldId id="357" r:id="rId3"/>
    <p:sldId id="359" r:id="rId4"/>
    <p:sldId id="360" r:id="rId5"/>
    <p:sldId id="363" r:id="rId6"/>
    <p:sldId id="361" r:id="rId7"/>
    <p:sldId id="364" r:id="rId8"/>
    <p:sldId id="355" r:id="rId9"/>
    <p:sldId id="365" r:id="rId10"/>
  </p:sldIdLst>
  <p:sldSz cx="12192000" cy="6858000"/>
  <p:notesSz cx="6858000" cy="9144000"/>
  <p:embeddedFontLst>
    <p:embeddedFont>
      <p:font typeface="Amatic SC" pitchFamily="2" charset="-79"/>
      <p:regular r:id="rId12"/>
      <p:bold r:id="rId13"/>
    </p:embeddedFont>
    <p:embeddedFont>
      <p:font typeface="DengXian" panose="02010600030101010101" pitchFamily="2" charset="-122"/>
      <p:regular r:id="rId14"/>
      <p:bold r:id="rId15"/>
    </p:embeddedFont>
    <p:embeddedFont>
      <p:font typeface="Hiragino Maru Gothic Pro W4" panose="020F0400000000000000" pitchFamily="34" charset="-128"/>
      <p:regular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Light" panose="020F030202020403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FA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CA1935-DA50-4C5C-A291-835FDF242849}">
  <a:tblStyle styleId="{4DCA1935-DA50-4C5C-A291-835FDF2428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181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85304df3c6_0_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85304df3c6_0_8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3619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8047e198bf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8047e198bf_0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6636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g8047e198bf_0_2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3" name="Google Shape;2063;g8047e198bf_0_2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3977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8047e198bf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8047e198bf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4050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g8047e198bf_0_2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3" name="Google Shape;2063;g8047e198bf_0_2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161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1" name="Google Shape;4161;g8047e198bf_0_4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2" name="Google Shape;4162;g8047e198bf_0_4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6306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7" name="Google Shape;4237;g8047e198bf_0_4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8" name="Google Shape;4238;g8047e198bf_0_4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7762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360867" y="313050"/>
            <a:ext cx="5408400" cy="623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732267" y="905163"/>
            <a:ext cx="4273200" cy="22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572667" y="3069800"/>
            <a:ext cx="3432800" cy="14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matic SC"/>
              <a:buNone/>
              <a:defRPr sz="29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13033" y="313050"/>
            <a:ext cx="318800" cy="6231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7453867" y="4826925"/>
            <a:ext cx="3551600" cy="11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_1_1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/>
          <p:nvPr/>
        </p:nvSpPr>
        <p:spPr>
          <a:xfrm>
            <a:off x="415600" y="313050"/>
            <a:ext cx="11353600" cy="623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09" name="Google Shape;209;p35"/>
          <p:cNvGrpSpPr/>
          <p:nvPr/>
        </p:nvGrpSpPr>
        <p:grpSpPr>
          <a:xfrm>
            <a:off x="1109407" y="324100"/>
            <a:ext cx="10602843" cy="6209786"/>
            <a:chOff x="7112322" y="2445115"/>
            <a:chExt cx="6705002" cy="5235908"/>
          </a:xfrm>
        </p:grpSpPr>
        <p:sp>
          <p:nvSpPr>
            <p:cNvPr id="210" name="Google Shape;210;p35"/>
            <p:cNvSpPr/>
            <p:nvPr/>
          </p:nvSpPr>
          <p:spPr>
            <a:xfrm>
              <a:off x="10393622" y="2445115"/>
              <a:ext cx="3423702" cy="1185274"/>
            </a:xfrm>
            <a:custGeom>
              <a:avLst/>
              <a:gdLst/>
              <a:ahLst/>
              <a:cxnLst/>
              <a:rect l="l" t="t" r="r" b="b"/>
              <a:pathLst>
                <a:path w="205906" h="57440" extrusionOk="0">
                  <a:moveTo>
                    <a:pt x="0" y="0"/>
                  </a:moveTo>
                  <a:cubicBezTo>
                    <a:pt x="0" y="0"/>
                    <a:pt x="4944" y="22611"/>
                    <a:pt x="21811" y="22611"/>
                  </a:cubicBezTo>
                  <a:cubicBezTo>
                    <a:pt x="24415" y="22611"/>
                    <a:pt x="27304" y="22072"/>
                    <a:pt x="30504" y="20827"/>
                  </a:cubicBezTo>
                  <a:cubicBezTo>
                    <a:pt x="30504" y="20827"/>
                    <a:pt x="34242" y="36919"/>
                    <a:pt x="41741" y="39323"/>
                  </a:cubicBezTo>
                  <a:cubicBezTo>
                    <a:pt x="48530" y="41504"/>
                    <a:pt x="56463" y="39237"/>
                    <a:pt x="62687" y="42689"/>
                  </a:cubicBezTo>
                  <a:cubicBezTo>
                    <a:pt x="66817" y="44965"/>
                    <a:pt x="69335" y="49319"/>
                    <a:pt x="72883" y="52433"/>
                  </a:cubicBezTo>
                  <a:cubicBezTo>
                    <a:pt x="76647" y="55727"/>
                    <a:pt x="81651" y="57439"/>
                    <a:pt x="86635" y="57439"/>
                  </a:cubicBezTo>
                  <a:cubicBezTo>
                    <a:pt x="90093" y="57439"/>
                    <a:pt x="93541" y="56615"/>
                    <a:pt x="96560" y="54924"/>
                  </a:cubicBezTo>
                  <a:cubicBezTo>
                    <a:pt x="99848" y="53101"/>
                    <a:pt x="102822" y="50279"/>
                    <a:pt x="106578" y="49914"/>
                  </a:cubicBezTo>
                  <a:cubicBezTo>
                    <a:pt x="106852" y="49888"/>
                    <a:pt x="107126" y="49876"/>
                    <a:pt x="107398" y="49876"/>
                  </a:cubicBezTo>
                  <a:cubicBezTo>
                    <a:pt x="110459" y="49876"/>
                    <a:pt x="113370" y="51424"/>
                    <a:pt x="116327" y="52369"/>
                  </a:cubicBezTo>
                  <a:cubicBezTo>
                    <a:pt x="118669" y="53105"/>
                    <a:pt x="121088" y="53470"/>
                    <a:pt x="123501" y="53470"/>
                  </a:cubicBezTo>
                  <a:cubicBezTo>
                    <a:pt x="127217" y="53470"/>
                    <a:pt x="130918" y="52604"/>
                    <a:pt x="134295" y="50898"/>
                  </a:cubicBezTo>
                  <a:cubicBezTo>
                    <a:pt x="137637" y="49191"/>
                    <a:pt x="140560" y="46691"/>
                    <a:pt x="144035" y="45270"/>
                  </a:cubicBezTo>
                  <a:cubicBezTo>
                    <a:pt x="148615" y="43395"/>
                    <a:pt x="153729" y="43553"/>
                    <a:pt x="158660" y="43057"/>
                  </a:cubicBezTo>
                  <a:cubicBezTo>
                    <a:pt x="165613" y="42361"/>
                    <a:pt x="172876" y="40007"/>
                    <a:pt x="177151" y="34479"/>
                  </a:cubicBezTo>
                  <a:cubicBezTo>
                    <a:pt x="179560" y="31364"/>
                    <a:pt x="180835" y="27476"/>
                    <a:pt x="183307" y="24411"/>
                  </a:cubicBezTo>
                  <a:cubicBezTo>
                    <a:pt x="186900" y="19954"/>
                    <a:pt x="192533" y="17777"/>
                    <a:pt x="197205" y="14467"/>
                  </a:cubicBezTo>
                  <a:cubicBezTo>
                    <a:pt x="201877" y="11156"/>
                    <a:pt x="205906" y="5336"/>
                    <a:pt x="203848" y="0"/>
                  </a:cubicBez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1" name="Google Shape;211;p35"/>
            <p:cNvSpPr/>
            <p:nvPr/>
          </p:nvSpPr>
          <p:spPr>
            <a:xfrm>
              <a:off x="12597342" y="2818750"/>
              <a:ext cx="754525" cy="4861225"/>
            </a:xfrm>
            <a:custGeom>
              <a:avLst/>
              <a:gdLst/>
              <a:ahLst/>
              <a:cxnLst/>
              <a:rect l="l" t="t" r="r" b="b"/>
              <a:pathLst>
                <a:path w="30181" h="194449" extrusionOk="0">
                  <a:moveTo>
                    <a:pt x="24671" y="0"/>
                  </a:moveTo>
                  <a:lnTo>
                    <a:pt x="13825" y="22"/>
                  </a:lnTo>
                  <a:lnTo>
                    <a:pt x="10182" y="35971"/>
                  </a:lnTo>
                  <a:cubicBezTo>
                    <a:pt x="10182" y="35971"/>
                    <a:pt x="10009" y="38512"/>
                    <a:pt x="7555" y="39158"/>
                  </a:cubicBezTo>
                  <a:cubicBezTo>
                    <a:pt x="7480" y="39178"/>
                    <a:pt x="7405" y="39188"/>
                    <a:pt x="7330" y="39188"/>
                  </a:cubicBezTo>
                  <a:cubicBezTo>
                    <a:pt x="4946" y="39188"/>
                    <a:pt x="2546" y="29564"/>
                    <a:pt x="2546" y="29564"/>
                  </a:cubicBezTo>
                  <a:lnTo>
                    <a:pt x="1" y="30667"/>
                  </a:lnTo>
                  <a:lnTo>
                    <a:pt x="5892" y="43543"/>
                  </a:lnTo>
                  <a:lnTo>
                    <a:pt x="9002" y="53748"/>
                  </a:lnTo>
                  <a:lnTo>
                    <a:pt x="10629" y="78792"/>
                  </a:lnTo>
                  <a:lnTo>
                    <a:pt x="6135" y="194449"/>
                  </a:lnTo>
                  <a:lnTo>
                    <a:pt x="19867" y="194449"/>
                  </a:lnTo>
                  <a:cubicBezTo>
                    <a:pt x="19867" y="194449"/>
                    <a:pt x="18779" y="84712"/>
                    <a:pt x="19116" y="79616"/>
                  </a:cubicBezTo>
                  <a:cubicBezTo>
                    <a:pt x="19453" y="74521"/>
                    <a:pt x="30180" y="59608"/>
                    <a:pt x="30180" y="59608"/>
                  </a:cubicBezTo>
                  <a:lnTo>
                    <a:pt x="29853" y="56279"/>
                  </a:lnTo>
                  <a:lnTo>
                    <a:pt x="18675" y="70851"/>
                  </a:lnTo>
                  <a:lnTo>
                    <a:pt x="24671" y="0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2" name="Google Shape;212;p35"/>
            <p:cNvSpPr/>
            <p:nvPr/>
          </p:nvSpPr>
          <p:spPr>
            <a:xfrm>
              <a:off x="11521548" y="2817698"/>
              <a:ext cx="972300" cy="4863325"/>
            </a:xfrm>
            <a:custGeom>
              <a:avLst/>
              <a:gdLst/>
              <a:ahLst/>
              <a:cxnLst/>
              <a:rect l="l" t="t" r="r" b="b"/>
              <a:pathLst>
                <a:path w="38892" h="194533" extrusionOk="0">
                  <a:moveTo>
                    <a:pt x="29834" y="0"/>
                  </a:moveTo>
                  <a:cubicBezTo>
                    <a:pt x="29834" y="0"/>
                    <a:pt x="20317" y="20810"/>
                    <a:pt x="18806" y="32712"/>
                  </a:cubicBezTo>
                  <a:lnTo>
                    <a:pt x="12481" y="16156"/>
                  </a:lnTo>
                  <a:lnTo>
                    <a:pt x="12481" y="16156"/>
                  </a:lnTo>
                  <a:cubicBezTo>
                    <a:pt x="10249" y="17832"/>
                    <a:pt x="16948" y="39783"/>
                    <a:pt x="16948" y="39783"/>
                  </a:cubicBezTo>
                  <a:cubicBezTo>
                    <a:pt x="16948" y="39783"/>
                    <a:pt x="11940" y="64336"/>
                    <a:pt x="12026" y="76986"/>
                  </a:cubicBezTo>
                  <a:cubicBezTo>
                    <a:pt x="12113" y="89636"/>
                    <a:pt x="12026" y="139860"/>
                    <a:pt x="12026" y="139860"/>
                  </a:cubicBezTo>
                  <a:lnTo>
                    <a:pt x="1" y="194491"/>
                  </a:lnTo>
                  <a:lnTo>
                    <a:pt x="13661" y="194533"/>
                  </a:lnTo>
                  <a:cubicBezTo>
                    <a:pt x="13661" y="194533"/>
                    <a:pt x="19557" y="147695"/>
                    <a:pt x="19189" y="142855"/>
                  </a:cubicBezTo>
                  <a:cubicBezTo>
                    <a:pt x="18820" y="138015"/>
                    <a:pt x="18816" y="75892"/>
                    <a:pt x="18816" y="75892"/>
                  </a:cubicBezTo>
                  <a:cubicBezTo>
                    <a:pt x="18816" y="75892"/>
                    <a:pt x="21420" y="46499"/>
                    <a:pt x="23651" y="37944"/>
                  </a:cubicBezTo>
                  <a:cubicBezTo>
                    <a:pt x="25882" y="29387"/>
                    <a:pt x="38891" y="22"/>
                    <a:pt x="38891" y="22"/>
                  </a:cubicBezTo>
                  <a:lnTo>
                    <a:pt x="29834" y="0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3" name="Google Shape;213;p35"/>
            <p:cNvSpPr/>
            <p:nvPr/>
          </p:nvSpPr>
          <p:spPr>
            <a:xfrm>
              <a:off x="7246086" y="2925495"/>
              <a:ext cx="253450" cy="297600"/>
            </a:xfrm>
            <a:custGeom>
              <a:avLst/>
              <a:gdLst/>
              <a:ahLst/>
              <a:cxnLst/>
              <a:rect l="l" t="t" r="r" b="b"/>
              <a:pathLst>
                <a:path w="10138" h="11904" extrusionOk="0">
                  <a:moveTo>
                    <a:pt x="9914" y="0"/>
                  </a:moveTo>
                  <a:cubicBezTo>
                    <a:pt x="4486" y="1194"/>
                    <a:pt x="197" y="6348"/>
                    <a:pt x="1" y="11903"/>
                  </a:cubicBezTo>
                  <a:cubicBezTo>
                    <a:pt x="5538" y="11238"/>
                    <a:pt x="10138" y="5984"/>
                    <a:pt x="10055" y="405"/>
                  </a:cubicBezTo>
                  <a:lnTo>
                    <a:pt x="99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4" name="Google Shape;214;p35"/>
            <p:cNvSpPr/>
            <p:nvPr/>
          </p:nvSpPr>
          <p:spPr>
            <a:xfrm>
              <a:off x="7112322" y="5540125"/>
              <a:ext cx="133775" cy="185200"/>
            </a:xfrm>
            <a:custGeom>
              <a:avLst/>
              <a:gdLst/>
              <a:ahLst/>
              <a:cxnLst/>
              <a:rect l="l" t="t" r="r" b="b"/>
              <a:pathLst>
                <a:path w="5351" h="7408" extrusionOk="0">
                  <a:moveTo>
                    <a:pt x="548" y="0"/>
                  </a:moveTo>
                  <a:lnTo>
                    <a:pt x="307" y="5"/>
                  </a:lnTo>
                  <a:cubicBezTo>
                    <a:pt x="0" y="3181"/>
                    <a:pt x="1806" y="6187"/>
                    <a:pt x="4755" y="7408"/>
                  </a:cubicBezTo>
                  <a:cubicBezTo>
                    <a:pt x="5351" y="4243"/>
                    <a:pt x="3572" y="1110"/>
                    <a:pt x="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5" name="Google Shape;215;p35"/>
            <p:cNvSpPr/>
            <p:nvPr/>
          </p:nvSpPr>
          <p:spPr>
            <a:xfrm>
              <a:off x="7597951" y="3538180"/>
              <a:ext cx="133700" cy="185125"/>
            </a:xfrm>
            <a:custGeom>
              <a:avLst/>
              <a:gdLst/>
              <a:ahLst/>
              <a:cxnLst/>
              <a:rect l="l" t="t" r="r" b="b"/>
              <a:pathLst>
                <a:path w="5348" h="7405" extrusionOk="0">
                  <a:moveTo>
                    <a:pt x="298" y="1"/>
                  </a:moveTo>
                  <a:cubicBezTo>
                    <a:pt x="1" y="3177"/>
                    <a:pt x="1806" y="6177"/>
                    <a:pt x="4752" y="7404"/>
                  </a:cubicBezTo>
                  <a:cubicBezTo>
                    <a:pt x="5348" y="4238"/>
                    <a:pt x="3565" y="1106"/>
                    <a:pt x="5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216" name="Google Shape;216;p35"/>
          <p:cNvGrpSpPr/>
          <p:nvPr/>
        </p:nvGrpSpPr>
        <p:grpSpPr>
          <a:xfrm>
            <a:off x="1378953" y="5334671"/>
            <a:ext cx="1208199" cy="1207130"/>
            <a:chOff x="11591325" y="7154725"/>
            <a:chExt cx="395750" cy="527200"/>
          </a:xfrm>
        </p:grpSpPr>
        <p:sp>
          <p:nvSpPr>
            <p:cNvPr id="217" name="Google Shape;217;p35"/>
            <p:cNvSpPr/>
            <p:nvPr/>
          </p:nvSpPr>
          <p:spPr>
            <a:xfrm>
              <a:off x="11665450" y="7154725"/>
              <a:ext cx="151425" cy="279625"/>
            </a:xfrm>
            <a:custGeom>
              <a:avLst/>
              <a:gdLst/>
              <a:ahLst/>
              <a:cxnLst/>
              <a:rect l="l" t="t" r="r" b="b"/>
              <a:pathLst>
                <a:path w="6057" h="11185" extrusionOk="0">
                  <a:moveTo>
                    <a:pt x="1853" y="1"/>
                  </a:moveTo>
                  <a:cubicBezTo>
                    <a:pt x="1855" y="1"/>
                    <a:pt x="1857" y="1"/>
                    <a:pt x="1859" y="1"/>
                  </a:cubicBezTo>
                  <a:lnTo>
                    <a:pt x="1859" y="1"/>
                  </a:lnTo>
                  <a:cubicBezTo>
                    <a:pt x="1862" y="1"/>
                    <a:pt x="1864" y="1"/>
                    <a:pt x="1867" y="1"/>
                  </a:cubicBezTo>
                  <a:close/>
                  <a:moveTo>
                    <a:pt x="1859" y="1"/>
                  </a:moveTo>
                  <a:lnTo>
                    <a:pt x="1859" y="1"/>
                  </a:lnTo>
                  <a:cubicBezTo>
                    <a:pt x="1" y="205"/>
                    <a:pt x="175" y="4370"/>
                    <a:pt x="956" y="6412"/>
                  </a:cubicBezTo>
                  <a:cubicBezTo>
                    <a:pt x="1452" y="7706"/>
                    <a:pt x="2586" y="10187"/>
                    <a:pt x="4717" y="11184"/>
                  </a:cubicBezTo>
                  <a:cubicBezTo>
                    <a:pt x="5491" y="9212"/>
                    <a:pt x="6056" y="6845"/>
                    <a:pt x="5705" y="4755"/>
                  </a:cubicBezTo>
                  <a:cubicBezTo>
                    <a:pt x="5553" y="3667"/>
                    <a:pt x="5156" y="2629"/>
                    <a:pt x="4545" y="1717"/>
                  </a:cubicBezTo>
                  <a:cubicBezTo>
                    <a:pt x="3917" y="806"/>
                    <a:pt x="2948" y="187"/>
                    <a:pt x="18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8" name="Google Shape;218;p35"/>
            <p:cNvSpPr/>
            <p:nvPr/>
          </p:nvSpPr>
          <p:spPr>
            <a:xfrm>
              <a:off x="11844675" y="7363025"/>
              <a:ext cx="142400" cy="144950"/>
            </a:xfrm>
            <a:custGeom>
              <a:avLst/>
              <a:gdLst/>
              <a:ahLst/>
              <a:cxnLst/>
              <a:rect l="l" t="t" r="r" b="b"/>
              <a:pathLst>
                <a:path w="5696" h="5798" extrusionOk="0">
                  <a:moveTo>
                    <a:pt x="4126" y="1"/>
                  </a:moveTo>
                  <a:cubicBezTo>
                    <a:pt x="3891" y="1"/>
                    <a:pt x="3656" y="43"/>
                    <a:pt x="3432" y="129"/>
                  </a:cubicBezTo>
                  <a:cubicBezTo>
                    <a:pt x="2236" y="443"/>
                    <a:pt x="1218" y="1225"/>
                    <a:pt x="604" y="2297"/>
                  </a:cubicBezTo>
                  <a:cubicBezTo>
                    <a:pt x="0" y="3390"/>
                    <a:pt x="31" y="4725"/>
                    <a:pt x="685" y="5789"/>
                  </a:cubicBezTo>
                  <a:lnTo>
                    <a:pt x="685" y="5798"/>
                  </a:lnTo>
                  <a:cubicBezTo>
                    <a:pt x="2493" y="5680"/>
                    <a:pt x="3827" y="4500"/>
                    <a:pt x="4938" y="3066"/>
                  </a:cubicBezTo>
                  <a:cubicBezTo>
                    <a:pt x="5282" y="2660"/>
                    <a:pt x="5512" y="2173"/>
                    <a:pt x="5607" y="1649"/>
                  </a:cubicBezTo>
                  <a:cubicBezTo>
                    <a:pt x="5696" y="1117"/>
                    <a:pt x="5488" y="579"/>
                    <a:pt x="5066" y="242"/>
                  </a:cubicBezTo>
                  <a:cubicBezTo>
                    <a:pt x="4775" y="82"/>
                    <a:pt x="4451" y="1"/>
                    <a:pt x="41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19" name="Google Shape;219;p35"/>
            <p:cNvSpPr/>
            <p:nvPr/>
          </p:nvSpPr>
          <p:spPr>
            <a:xfrm>
              <a:off x="11841750" y="7418700"/>
              <a:ext cx="87575" cy="254350"/>
            </a:xfrm>
            <a:custGeom>
              <a:avLst/>
              <a:gdLst/>
              <a:ahLst/>
              <a:cxnLst/>
              <a:rect l="l" t="t" r="r" b="b"/>
              <a:pathLst>
                <a:path w="3503" h="10174" extrusionOk="0">
                  <a:moveTo>
                    <a:pt x="3503" y="1"/>
                  </a:moveTo>
                  <a:lnTo>
                    <a:pt x="3503" y="1"/>
                  </a:lnTo>
                  <a:cubicBezTo>
                    <a:pt x="3360" y="46"/>
                    <a:pt x="3227" y="113"/>
                    <a:pt x="3107" y="202"/>
                  </a:cubicBezTo>
                  <a:cubicBezTo>
                    <a:pt x="2761" y="417"/>
                    <a:pt x="2445" y="676"/>
                    <a:pt x="2165" y="972"/>
                  </a:cubicBezTo>
                  <a:cubicBezTo>
                    <a:pt x="1245" y="1969"/>
                    <a:pt x="615" y="3198"/>
                    <a:pt x="342" y="4527"/>
                  </a:cubicBezTo>
                  <a:cubicBezTo>
                    <a:pt x="83" y="5840"/>
                    <a:pt x="0" y="7181"/>
                    <a:pt x="97" y="8516"/>
                  </a:cubicBezTo>
                  <a:cubicBezTo>
                    <a:pt x="129" y="9027"/>
                    <a:pt x="161" y="9436"/>
                    <a:pt x="192" y="9719"/>
                  </a:cubicBezTo>
                  <a:cubicBezTo>
                    <a:pt x="194" y="9873"/>
                    <a:pt x="218" y="10026"/>
                    <a:pt x="265" y="10173"/>
                  </a:cubicBezTo>
                  <a:cubicBezTo>
                    <a:pt x="301" y="9619"/>
                    <a:pt x="304" y="9062"/>
                    <a:pt x="274" y="8507"/>
                  </a:cubicBezTo>
                  <a:cubicBezTo>
                    <a:pt x="225" y="7189"/>
                    <a:pt x="330" y="5871"/>
                    <a:pt x="584" y="4577"/>
                  </a:cubicBezTo>
                  <a:cubicBezTo>
                    <a:pt x="851" y="3289"/>
                    <a:pt x="1436" y="2087"/>
                    <a:pt x="2287" y="1084"/>
                  </a:cubicBezTo>
                  <a:cubicBezTo>
                    <a:pt x="2663" y="690"/>
                    <a:pt x="3069" y="328"/>
                    <a:pt x="3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0" name="Google Shape;220;p35"/>
            <p:cNvSpPr/>
            <p:nvPr/>
          </p:nvSpPr>
          <p:spPr>
            <a:xfrm>
              <a:off x="11724200" y="7233850"/>
              <a:ext cx="126575" cy="448075"/>
            </a:xfrm>
            <a:custGeom>
              <a:avLst/>
              <a:gdLst/>
              <a:ahLst/>
              <a:cxnLst/>
              <a:rect l="l" t="t" r="r" b="b"/>
              <a:pathLst>
                <a:path w="5063" h="17923" extrusionOk="0">
                  <a:moveTo>
                    <a:pt x="0" y="1"/>
                  </a:moveTo>
                  <a:cubicBezTo>
                    <a:pt x="49" y="242"/>
                    <a:pt x="120" y="478"/>
                    <a:pt x="213" y="706"/>
                  </a:cubicBezTo>
                  <a:cubicBezTo>
                    <a:pt x="358" y="1199"/>
                    <a:pt x="545" y="1844"/>
                    <a:pt x="777" y="2618"/>
                  </a:cubicBezTo>
                  <a:cubicBezTo>
                    <a:pt x="1233" y="4235"/>
                    <a:pt x="1903" y="6462"/>
                    <a:pt x="2600" y="8939"/>
                  </a:cubicBezTo>
                  <a:cubicBezTo>
                    <a:pt x="3296" y="11416"/>
                    <a:pt x="3897" y="13665"/>
                    <a:pt x="4329" y="15291"/>
                  </a:cubicBezTo>
                  <a:lnTo>
                    <a:pt x="4844" y="17222"/>
                  </a:lnTo>
                  <a:cubicBezTo>
                    <a:pt x="4894" y="17462"/>
                    <a:pt x="4967" y="17697"/>
                    <a:pt x="5063" y="17923"/>
                  </a:cubicBezTo>
                  <a:cubicBezTo>
                    <a:pt x="5038" y="17679"/>
                    <a:pt x="4996" y="17436"/>
                    <a:pt x="4935" y="17199"/>
                  </a:cubicBezTo>
                  <a:cubicBezTo>
                    <a:pt x="4826" y="16739"/>
                    <a:pt x="4671" y="16074"/>
                    <a:pt x="4480" y="15255"/>
                  </a:cubicBezTo>
                  <a:cubicBezTo>
                    <a:pt x="4088" y="13616"/>
                    <a:pt x="3511" y="11356"/>
                    <a:pt x="2814" y="8880"/>
                  </a:cubicBezTo>
                  <a:cubicBezTo>
                    <a:pt x="2118" y="6403"/>
                    <a:pt x="1429" y="4176"/>
                    <a:pt x="906" y="2574"/>
                  </a:cubicBezTo>
                  <a:cubicBezTo>
                    <a:pt x="646" y="1771"/>
                    <a:pt x="427" y="1139"/>
                    <a:pt x="269" y="683"/>
                  </a:cubicBezTo>
                  <a:cubicBezTo>
                    <a:pt x="197" y="449"/>
                    <a:pt x="107" y="22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1" name="Google Shape;221;p35"/>
            <p:cNvSpPr/>
            <p:nvPr/>
          </p:nvSpPr>
          <p:spPr>
            <a:xfrm>
              <a:off x="11591325" y="7440050"/>
              <a:ext cx="199600" cy="127625"/>
            </a:xfrm>
            <a:custGeom>
              <a:avLst/>
              <a:gdLst/>
              <a:ahLst/>
              <a:cxnLst/>
              <a:rect l="l" t="t" r="r" b="b"/>
              <a:pathLst>
                <a:path w="7984" h="5105" extrusionOk="0">
                  <a:moveTo>
                    <a:pt x="1545" y="1"/>
                  </a:moveTo>
                  <a:cubicBezTo>
                    <a:pt x="1071" y="1"/>
                    <a:pt x="611" y="128"/>
                    <a:pt x="360" y="518"/>
                  </a:cubicBezTo>
                  <a:cubicBezTo>
                    <a:pt x="1" y="1078"/>
                    <a:pt x="311" y="1807"/>
                    <a:pt x="697" y="2341"/>
                  </a:cubicBezTo>
                  <a:cubicBezTo>
                    <a:pt x="2032" y="4107"/>
                    <a:pt x="4101" y="5105"/>
                    <a:pt x="6250" y="5105"/>
                  </a:cubicBezTo>
                  <a:cubicBezTo>
                    <a:pt x="6826" y="5105"/>
                    <a:pt x="7408" y="5033"/>
                    <a:pt x="7984" y="4885"/>
                  </a:cubicBezTo>
                  <a:lnTo>
                    <a:pt x="7969" y="4694"/>
                  </a:lnTo>
                  <a:cubicBezTo>
                    <a:pt x="6891" y="2304"/>
                    <a:pt x="4729" y="580"/>
                    <a:pt x="2159" y="63"/>
                  </a:cubicBezTo>
                  <a:cubicBezTo>
                    <a:pt x="1963" y="25"/>
                    <a:pt x="1753" y="1"/>
                    <a:pt x="15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" name="Google Shape;222;p35"/>
            <p:cNvSpPr/>
            <p:nvPr/>
          </p:nvSpPr>
          <p:spPr>
            <a:xfrm>
              <a:off x="11663025" y="7488000"/>
              <a:ext cx="182850" cy="176750"/>
            </a:xfrm>
            <a:custGeom>
              <a:avLst/>
              <a:gdLst/>
              <a:ahLst/>
              <a:cxnLst/>
              <a:rect l="l" t="t" r="r" b="b"/>
              <a:pathLst>
                <a:path w="7314" h="7070" extrusionOk="0">
                  <a:moveTo>
                    <a:pt x="89" y="0"/>
                  </a:moveTo>
                  <a:cubicBezTo>
                    <a:pt x="62" y="0"/>
                    <a:pt x="36" y="1"/>
                    <a:pt x="10" y="3"/>
                  </a:cubicBezTo>
                  <a:cubicBezTo>
                    <a:pt x="1" y="44"/>
                    <a:pt x="602" y="139"/>
                    <a:pt x="1499" y="498"/>
                  </a:cubicBezTo>
                  <a:cubicBezTo>
                    <a:pt x="2025" y="705"/>
                    <a:pt x="2530" y="958"/>
                    <a:pt x="3011" y="1255"/>
                  </a:cubicBezTo>
                  <a:cubicBezTo>
                    <a:pt x="3593" y="1624"/>
                    <a:pt x="4138" y="2049"/>
                    <a:pt x="4637" y="2525"/>
                  </a:cubicBezTo>
                  <a:cubicBezTo>
                    <a:pt x="5130" y="3009"/>
                    <a:pt x="5575" y="3542"/>
                    <a:pt x="5961" y="4114"/>
                  </a:cubicBezTo>
                  <a:cubicBezTo>
                    <a:pt x="6274" y="4584"/>
                    <a:pt x="6543" y="5081"/>
                    <a:pt x="6767" y="5598"/>
                  </a:cubicBezTo>
                  <a:cubicBezTo>
                    <a:pt x="7150" y="6487"/>
                    <a:pt x="7264" y="7070"/>
                    <a:pt x="7310" y="7070"/>
                  </a:cubicBezTo>
                  <a:cubicBezTo>
                    <a:pt x="7313" y="6926"/>
                    <a:pt x="7295" y="6784"/>
                    <a:pt x="7255" y="6646"/>
                  </a:cubicBezTo>
                  <a:cubicBezTo>
                    <a:pt x="7226" y="6482"/>
                    <a:pt x="7187" y="6321"/>
                    <a:pt x="7137" y="6163"/>
                  </a:cubicBezTo>
                  <a:cubicBezTo>
                    <a:pt x="7078" y="5949"/>
                    <a:pt x="7007" y="5739"/>
                    <a:pt x="6922" y="5535"/>
                  </a:cubicBezTo>
                  <a:cubicBezTo>
                    <a:pt x="6716" y="4996"/>
                    <a:pt x="6456" y="4481"/>
                    <a:pt x="6144" y="3996"/>
                  </a:cubicBezTo>
                  <a:cubicBezTo>
                    <a:pt x="5758" y="3403"/>
                    <a:pt x="5310" y="2853"/>
                    <a:pt x="4805" y="2356"/>
                  </a:cubicBezTo>
                  <a:cubicBezTo>
                    <a:pt x="4293" y="1869"/>
                    <a:pt x="3729" y="1437"/>
                    <a:pt x="3124" y="1068"/>
                  </a:cubicBezTo>
                  <a:cubicBezTo>
                    <a:pt x="2629" y="773"/>
                    <a:pt x="2104" y="528"/>
                    <a:pt x="1558" y="339"/>
                  </a:cubicBezTo>
                  <a:cubicBezTo>
                    <a:pt x="1351" y="264"/>
                    <a:pt x="1139" y="201"/>
                    <a:pt x="926" y="148"/>
                  </a:cubicBezTo>
                  <a:cubicBezTo>
                    <a:pt x="764" y="104"/>
                    <a:pt x="600" y="68"/>
                    <a:pt x="433" y="44"/>
                  </a:cubicBezTo>
                  <a:cubicBezTo>
                    <a:pt x="321" y="15"/>
                    <a:pt x="20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23" name="Google Shape;223;p35"/>
          <p:cNvSpPr txBox="1">
            <a:spLocks noGrp="1"/>
          </p:cNvSpPr>
          <p:nvPr>
            <p:ph type="title"/>
          </p:nvPr>
        </p:nvSpPr>
        <p:spPr>
          <a:xfrm>
            <a:off x="3358600" y="4751025"/>
            <a:ext cx="5474800" cy="7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Light"/>
              <a:buNone/>
              <a:defRPr sz="1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35"/>
          <p:cNvSpPr txBox="1">
            <a:spLocks noGrp="1"/>
          </p:cNvSpPr>
          <p:nvPr>
            <p:ph type="subTitle" idx="1"/>
          </p:nvPr>
        </p:nvSpPr>
        <p:spPr>
          <a:xfrm>
            <a:off x="2989600" y="2220225"/>
            <a:ext cx="6205600" cy="19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matic SC"/>
              <a:buNone/>
              <a:defRPr sz="33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415600" y="4046325"/>
            <a:ext cx="11353600" cy="24987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24600" y="4492150"/>
            <a:ext cx="7535600" cy="9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15600" y="547550"/>
            <a:ext cx="2340400" cy="10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200"/>
              <a:buNone/>
              <a:defRPr sz="7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230000" y="5438950"/>
            <a:ext cx="5717600" cy="7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1867800" y="867975"/>
            <a:ext cx="8456400" cy="9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0"/>
          <p:cNvSpPr/>
          <p:nvPr/>
        </p:nvSpPr>
        <p:spPr>
          <a:xfrm rot="5400000">
            <a:off x="5976450" y="751325"/>
            <a:ext cx="239100" cy="113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" name="Google Shape;47;p10"/>
          <p:cNvSpPr/>
          <p:nvPr/>
        </p:nvSpPr>
        <p:spPr>
          <a:xfrm rot="5400000">
            <a:off x="5976450" y="-5242600"/>
            <a:ext cx="239100" cy="1135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ONE_COLUMN_TEXT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4551273" y="1855975"/>
            <a:ext cx="5884000" cy="13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415600" y="4425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11450467" y="1558350"/>
            <a:ext cx="318800" cy="1918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2"/>
          </p:nvPr>
        </p:nvSpPr>
        <p:spPr>
          <a:xfrm>
            <a:off x="4551267" y="4450525"/>
            <a:ext cx="5884000" cy="14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11450467" y="3828835"/>
            <a:ext cx="318800" cy="2712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415600" y="4425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/>
          <p:nvPr/>
        </p:nvSpPr>
        <p:spPr>
          <a:xfrm rot="5400000">
            <a:off x="5976450" y="751325"/>
            <a:ext cx="239100" cy="1135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APTION_ONLY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415600" y="4425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/>
          <p:nvPr/>
        </p:nvSpPr>
        <p:spPr>
          <a:xfrm rot="10800000">
            <a:off x="417800" y="2874050"/>
            <a:ext cx="11356400" cy="366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415600" y="4425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/>
          <p:nvPr/>
        </p:nvSpPr>
        <p:spPr>
          <a:xfrm rot="5400000">
            <a:off x="5976450" y="751325"/>
            <a:ext cx="239100" cy="1135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12" name="Google Shape;112;p20"/>
          <p:cNvSpPr/>
          <p:nvPr/>
        </p:nvSpPr>
        <p:spPr>
          <a:xfrm>
            <a:off x="417800" y="1746650"/>
            <a:ext cx="7254800" cy="408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7" r:id="rId4"/>
    <p:sldLayoutId id="2147483658" r:id="rId5"/>
    <p:sldLayoutId id="2147483660" r:id="rId6"/>
    <p:sldLayoutId id="2147483661" r:id="rId7"/>
    <p:sldLayoutId id="2147483662" r:id="rId8"/>
    <p:sldLayoutId id="2147483666" r:id="rId9"/>
    <p:sldLayoutId id="2147483681" r:id="rId10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slide" Target="slide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0" Type="http://schemas.openxmlformats.org/officeDocument/2006/relationships/slide" Target="slide6.xml"/><Relationship Id="rId4" Type="http://schemas.openxmlformats.org/officeDocument/2006/relationships/slide" Target="slide4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2"/>
          <p:cNvSpPr txBox="1">
            <a:spLocks noGrp="1"/>
          </p:cNvSpPr>
          <p:nvPr>
            <p:ph type="ctrTitle"/>
          </p:nvPr>
        </p:nvSpPr>
        <p:spPr>
          <a:xfrm>
            <a:off x="6583583" y="1006285"/>
            <a:ext cx="4839867" cy="41006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Sakkal Majalla" panose="02000000000000000000" pitchFamily="2" charset="-78"/>
              </a:rPr>
              <a:t>Predicting the Number of Subscriber for</a:t>
            </a:r>
            <a:br>
              <a:rPr lang="en-US" sz="3600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Sakkal Majalla" panose="02000000000000000000" pitchFamily="2" charset="-78"/>
              </a:rPr>
            </a:br>
            <a:r>
              <a:rPr lang="en-US" sz="4800" b="1" dirty="0">
                <a:solidFill>
                  <a:schemeClr val="tx1"/>
                </a:solidFill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Sakkal Majalla" panose="02000000000000000000" pitchFamily="2" charset="-78"/>
              </a:rPr>
              <a:t>10k</a:t>
            </a:r>
            <a:br>
              <a:rPr lang="en-US" sz="8000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Sakkal Majalla" panose="02000000000000000000" pitchFamily="2" charset="-78"/>
              </a:rPr>
            </a:br>
            <a:r>
              <a:rPr lang="en-US" sz="3600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  <a:cs typeface="Sakkal Majalla" panose="02000000000000000000" pitchFamily="2" charset="-78"/>
              </a:rPr>
              <a:t>Development Courses</a:t>
            </a:r>
            <a:endParaRPr lang="en-US" sz="4000" b="1" dirty="0">
              <a:solidFill>
                <a:schemeClr val="tx1"/>
              </a:solidFill>
              <a:latin typeface="Hiragino Maru Gothic Pro W4" panose="020F0400000000000000" pitchFamily="34" charset="-128"/>
              <a:ea typeface="Hiragino Maru Gothic Pro W4" panose="020F0400000000000000" pitchFamily="34" charset="-128"/>
              <a:cs typeface="Sakkal Majalla" panose="02000000000000000000" pitchFamily="2" charset="-7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558007-D2BD-264E-83DB-7C8E61D1459A}"/>
              </a:ext>
            </a:extLst>
          </p:cNvPr>
          <p:cNvSpPr txBox="1"/>
          <p:nvPr/>
        </p:nvSpPr>
        <p:spPr>
          <a:xfrm>
            <a:off x="8215777" y="5461025"/>
            <a:ext cx="1794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Reem Bin Obaidan</a:t>
            </a:r>
          </a:p>
        </p:txBody>
      </p:sp>
      <p:grpSp>
        <p:nvGrpSpPr>
          <p:cNvPr id="6" name="Google Shape;375;p47">
            <a:extLst>
              <a:ext uri="{FF2B5EF4-FFF2-40B4-BE49-F238E27FC236}">
                <a16:creationId xmlns:a16="http://schemas.microsoft.com/office/drawing/2014/main" id="{BE2C08D3-8310-FB43-9DB3-3F9E60936D55}"/>
              </a:ext>
            </a:extLst>
          </p:cNvPr>
          <p:cNvGrpSpPr/>
          <p:nvPr/>
        </p:nvGrpSpPr>
        <p:grpSpPr>
          <a:xfrm>
            <a:off x="1515769" y="2125633"/>
            <a:ext cx="4198994" cy="2900824"/>
            <a:chOff x="570421" y="1633812"/>
            <a:chExt cx="2970309" cy="1854411"/>
          </a:xfrm>
        </p:grpSpPr>
        <p:sp>
          <p:nvSpPr>
            <p:cNvPr id="7" name="Google Shape;376;p47">
              <a:extLst>
                <a:ext uri="{FF2B5EF4-FFF2-40B4-BE49-F238E27FC236}">
                  <a16:creationId xmlns:a16="http://schemas.microsoft.com/office/drawing/2014/main" id="{D189A72F-BE63-F342-A549-A12CA8435B1A}"/>
                </a:ext>
              </a:extLst>
            </p:cNvPr>
            <p:cNvSpPr/>
            <p:nvPr/>
          </p:nvSpPr>
          <p:spPr>
            <a:xfrm>
              <a:off x="686645" y="3046122"/>
              <a:ext cx="136042" cy="202472"/>
            </a:xfrm>
            <a:custGeom>
              <a:avLst/>
              <a:gdLst/>
              <a:ahLst/>
              <a:cxnLst/>
              <a:rect l="l" t="t" r="r" b="b"/>
              <a:pathLst>
                <a:path w="10647" h="15846" extrusionOk="0">
                  <a:moveTo>
                    <a:pt x="10647" y="1"/>
                  </a:moveTo>
                  <a:lnTo>
                    <a:pt x="10647" y="1"/>
                  </a:lnTo>
                  <a:cubicBezTo>
                    <a:pt x="10485" y="194"/>
                    <a:pt x="10340" y="401"/>
                    <a:pt x="10214" y="620"/>
                  </a:cubicBezTo>
                  <a:lnTo>
                    <a:pt x="9129" y="2342"/>
                  </a:lnTo>
                  <a:cubicBezTo>
                    <a:pt x="8216" y="3812"/>
                    <a:pt x="6933" y="5824"/>
                    <a:pt x="5472" y="8015"/>
                  </a:cubicBezTo>
                  <a:cubicBezTo>
                    <a:pt x="4011" y="10208"/>
                    <a:pt x="2629" y="12151"/>
                    <a:pt x="1625" y="13555"/>
                  </a:cubicBezTo>
                  <a:cubicBezTo>
                    <a:pt x="1143" y="14230"/>
                    <a:pt x="742" y="14786"/>
                    <a:pt x="433" y="15218"/>
                  </a:cubicBezTo>
                  <a:cubicBezTo>
                    <a:pt x="271" y="15415"/>
                    <a:pt x="126" y="15625"/>
                    <a:pt x="0" y="15845"/>
                  </a:cubicBezTo>
                  <a:cubicBezTo>
                    <a:pt x="191" y="15677"/>
                    <a:pt x="367" y="15491"/>
                    <a:pt x="523" y="15290"/>
                  </a:cubicBezTo>
                  <a:cubicBezTo>
                    <a:pt x="828" y="14916"/>
                    <a:pt x="1258" y="14364"/>
                    <a:pt x="1781" y="13675"/>
                  </a:cubicBezTo>
                  <a:cubicBezTo>
                    <a:pt x="2823" y="12292"/>
                    <a:pt x="4229" y="10359"/>
                    <a:pt x="5697" y="8167"/>
                  </a:cubicBezTo>
                  <a:cubicBezTo>
                    <a:pt x="7165" y="5974"/>
                    <a:pt x="8432" y="3941"/>
                    <a:pt x="9294" y="2450"/>
                  </a:cubicBezTo>
                  <a:cubicBezTo>
                    <a:pt x="9732" y="1706"/>
                    <a:pt x="10078" y="1104"/>
                    <a:pt x="10310" y="672"/>
                  </a:cubicBezTo>
                  <a:cubicBezTo>
                    <a:pt x="10443" y="458"/>
                    <a:pt x="10555" y="235"/>
                    <a:pt x="106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" name="Google Shape;377;p47">
              <a:extLst>
                <a:ext uri="{FF2B5EF4-FFF2-40B4-BE49-F238E27FC236}">
                  <a16:creationId xmlns:a16="http://schemas.microsoft.com/office/drawing/2014/main" id="{EA833772-6135-D041-9529-9DE4280C76A1}"/>
                </a:ext>
              </a:extLst>
            </p:cNvPr>
            <p:cNvSpPr/>
            <p:nvPr/>
          </p:nvSpPr>
          <p:spPr>
            <a:xfrm>
              <a:off x="677573" y="1633812"/>
              <a:ext cx="2741592" cy="1812961"/>
            </a:xfrm>
            <a:custGeom>
              <a:avLst/>
              <a:gdLst/>
              <a:ahLst/>
              <a:cxnLst/>
              <a:rect l="l" t="t" r="r" b="b"/>
              <a:pathLst>
                <a:path w="214564" h="141887" extrusionOk="0">
                  <a:moveTo>
                    <a:pt x="6275" y="0"/>
                  </a:moveTo>
                  <a:cubicBezTo>
                    <a:pt x="2798" y="0"/>
                    <a:pt x="0" y="2799"/>
                    <a:pt x="0" y="6275"/>
                  </a:cubicBezTo>
                  <a:lnTo>
                    <a:pt x="0" y="135612"/>
                  </a:lnTo>
                  <a:cubicBezTo>
                    <a:pt x="0" y="139088"/>
                    <a:pt x="2798" y="141886"/>
                    <a:pt x="6275" y="141886"/>
                  </a:cubicBezTo>
                  <a:lnTo>
                    <a:pt x="208287" y="141886"/>
                  </a:lnTo>
                  <a:cubicBezTo>
                    <a:pt x="211763" y="141886"/>
                    <a:pt x="214563" y="139088"/>
                    <a:pt x="214563" y="135612"/>
                  </a:cubicBezTo>
                  <a:lnTo>
                    <a:pt x="214563" y="6275"/>
                  </a:lnTo>
                  <a:cubicBezTo>
                    <a:pt x="214563" y="2799"/>
                    <a:pt x="211763" y="0"/>
                    <a:pt x="208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Google Shape;378;p47">
              <a:extLst>
                <a:ext uri="{FF2B5EF4-FFF2-40B4-BE49-F238E27FC236}">
                  <a16:creationId xmlns:a16="http://schemas.microsoft.com/office/drawing/2014/main" id="{C057365F-CC51-4843-B957-ED9468AE3C3B}"/>
                </a:ext>
              </a:extLst>
            </p:cNvPr>
            <p:cNvSpPr/>
            <p:nvPr/>
          </p:nvSpPr>
          <p:spPr>
            <a:xfrm>
              <a:off x="570421" y="3329719"/>
              <a:ext cx="2970309" cy="158505"/>
            </a:xfrm>
            <a:custGeom>
              <a:avLst/>
              <a:gdLst/>
              <a:ahLst/>
              <a:cxnLst/>
              <a:rect l="l" t="t" r="r" b="b"/>
              <a:pathLst>
                <a:path w="232464" h="12405" extrusionOk="0">
                  <a:moveTo>
                    <a:pt x="1" y="0"/>
                  </a:moveTo>
                  <a:lnTo>
                    <a:pt x="1" y="4738"/>
                  </a:lnTo>
                  <a:cubicBezTo>
                    <a:pt x="1" y="8971"/>
                    <a:pt x="3432" y="12404"/>
                    <a:pt x="7667" y="12404"/>
                  </a:cubicBezTo>
                  <a:lnTo>
                    <a:pt x="224796" y="12404"/>
                  </a:lnTo>
                  <a:cubicBezTo>
                    <a:pt x="229030" y="12404"/>
                    <a:pt x="232464" y="8971"/>
                    <a:pt x="232464" y="4738"/>
                  </a:cubicBezTo>
                  <a:lnTo>
                    <a:pt x="2324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Google Shape;379;p47">
              <a:extLst>
                <a:ext uri="{FF2B5EF4-FFF2-40B4-BE49-F238E27FC236}">
                  <a16:creationId xmlns:a16="http://schemas.microsoft.com/office/drawing/2014/main" id="{9A1C3DFF-F658-3C40-9311-E8D3A56D5DFA}"/>
                </a:ext>
              </a:extLst>
            </p:cNvPr>
            <p:cNvSpPr/>
            <p:nvPr/>
          </p:nvSpPr>
          <p:spPr>
            <a:xfrm>
              <a:off x="751146" y="1705852"/>
              <a:ext cx="2586767" cy="1531026"/>
            </a:xfrm>
            <a:custGeom>
              <a:avLst/>
              <a:gdLst/>
              <a:ahLst/>
              <a:cxnLst/>
              <a:rect l="l" t="t" r="r" b="b"/>
              <a:pathLst>
                <a:path w="202447" h="119822" extrusionOk="0">
                  <a:moveTo>
                    <a:pt x="1" y="1"/>
                  </a:moveTo>
                  <a:lnTo>
                    <a:pt x="1" y="119821"/>
                  </a:lnTo>
                  <a:lnTo>
                    <a:pt x="202446" y="119821"/>
                  </a:lnTo>
                  <a:lnTo>
                    <a:pt x="2024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" name="Google Shape;380;p47">
              <a:extLst>
                <a:ext uri="{FF2B5EF4-FFF2-40B4-BE49-F238E27FC236}">
                  <a16:creationId xmlns:a16="http://schemas.microsoft.com/office/drawing/2014/main" id="{C01C6C75-4272-7543-B831-31A65C081B04}"/>
                </a:ext>
              </a:extLst>
            </p:cNvPr>
            <p:cNvSpPr/>
            <p:nvPr/>
          </p:nvSpPr>
          <p:spPr>
            <a:xfrm>
              <a:off x="1778099" y="3312699"/>
              <a:ext cx="589771" cy="58636"/>
            </a:xfrm>
            <a:custGeom>
              <a:avLst/>
              <a:gdLst/>
              <a:ahLst/>
              <a:cxnLst/>
              <a:rect l="l" t="t" r="r" b="b"/>
              <a:pathLst>
                <a:path w="46157" h="4589" extrusionOk="0">
                  <a:moveTo>
                    <a:pt x="0" y="1"/>
                  </a:moveTo>
                  <a:lnTo>
                    <a:pt x="2887" y="4588"/>
                  </a:lnTo>
                  <a:lnTo>
                    <a:pt x="43477" y="4588"/>
                  </a:lnTo>
                  <a:lnTo>
                    <a:pt x="46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381;p47">
              <a:extLst>
                <a:ext uri="{FF2B5EF4-FFF2-40B4-BE49-F238E27FC236}">
                  <a16:creationId xmlns:a16="http://schemas.microsoft.com/office/drawing/2014/main" id="{0FF13A36-4930-DC4C-8E90-F0BAE6432B33}"/>
                </a:ext>
              </a:extLst>
            </p:cNvPr>
            <p:cNvSpPr/>
            <p:nvPr/>
          </p:nvSpPr>
          <p:spPr>
            <a:xfrm>
              <a:off x="804415" y="1757677"/>
              <a:ext cx="2485505" cy="1474357"/>
            </a:xfrm>
            <a:custGeom>
              <a:avLst/>
              <a:gdLst/>
              <a:ahLst/>
              <a:cxnLst/>
              <a:rect l="l" t="t" r="r" b="b"/>
              <a:pathLst>
                <a:path w="194522" h="115387" extrusionOk="0">
                  <a:moveTo>
                    <a:pt x="1410" y="1"/>
                  </a:moveTo>
                  <a:cubicBezTo>
                    <a:pt x="630" y="1"/>
                    <a:pt x="1" y="630"/>
                    <a:pt x="1" y="1411"/>
                  </a:cubicBezTo>
                  <a:lnTo>
                    <a:pt x="1" y="113979"/>
                  </a:lnTo>
                  <a:cubicBezTo>
                    <a:pt x="1" y="114758"/>
                    <a:pt x="630" y="115387"/>
                    <a:pt x="1410" y="115387"/>
                  </a:cubicBezTo>
                  <a:lnTo>
                    <a:pt x="193113" y="115387"/>
                  </a:lnTo>
                  <a:cubicBezTo>
                    <a:pt x="193894" y="115387"/>
                    <a:pt x="194521" y="114758"/>
                    <a:pt x="194521" y="113979"/>
                  </a:cubicBezTo>
                  <a:lnTo>
                    <a:pt x="194521" y="1411"/>
                  </a:lnTo>
                  <a:cubicBezTo>
                    <a:pt x="194521" y="630"/>
                    <a:pt x="193894" y="1"/>
                    <a:pt x="19311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" name="Google Shape;382;p47">
              <a:extLst>
                <a:ext uri="{FF2B5EF4-FFF2-40B4-BE49-F238E27FC236}">
                  <a16:creationId xmlns:a16="http://schemas.microsoft.com/office/drawing/2014/main" id="{22AEDE41-3A13-4640-9566-0CF28FEFF465}"/>
                </a:ext>
              </a:extLst>
            </p:cNvPr>
            <p:cNvSpPr/>
            <p:nvPr/>
          </p:nvSpPr>
          <p:spPr>
            <a:xfrm>
              <a:off x="803381" y="1873147"/>
              <a:ext cx="2486591" cy="1366311"/>
            </a:xfrm>
            <a:custGeom>
              <a:avLst/>
              <a:gdLst/>
              <a:ahLst/>
              <a:cxnLst/>
              <a:rect l="l" t="t" r="r" b="b"/>
              <a:pathLst>
                <a:path w="194607" h="106931" extrusionOk="0">
                  <a:moveTo>
                    <a:pt x="358" y="1"/>
                  </a:moveTo>
                  <a:lnTo>
                    <a:pt x="1" y="106931"/>
                  </a:lnTo>
                  <a:lnTo>
                    <a:pt x="194607" y="106931"/>
                  </a:lnTo>
                  <a:lnTo>
                    <a:pt x="1946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" name="Google Shape;383;p47">
              <a:extLst>
                <a:ext uri="{FF2B5EF4-FFF2-40B4-BE49-F238E27FC236}">
                  <a16:creationId xmlns:a16="http://schemas.microsoft.com/office/drawing/2014/main" id="{1851367A-ADE9-F547-B30B-ED6695F8420A}"/>
                </a:ext>
              </a:extLst>
            </p:cNvPr>
            <p:cNvSpPr/>
            <p:nvPr/>
          </p:nvSpPr>
          <p:spPr>
            <a:xfrm>
              <a:off x="971392" y="1794745"/>
              <a:ext cx="41310" cy="39725"/>
            </a:xfrm>
            <a:custGeom>
              <a:avLst/>
              <a:gdLst/>
              <a:ahLst/>
              <a:cxnLst/>
              <a:rect l="l" t="t" r="r" b="b"/>
              <a:pathLst>
                <a:path w="3233" h="3109" extrusionOk="0">
                  <a:moveTo>
                    <a:pt x="1680" y="0"/>
                  </a:moveTo>
                  <a:cubicBezTo>
                    <a:pt x="1679" y="0"/>
                    <a:pt x="1678" y="0"/>
                    <a:pt x="1677" y="0"/>
                  </a:cubicBezTo>
                  <a:cubicBezTo>
                    <a:pt x="1048" y="0"/>
                    <a:pt x="482" y="379"/>
                    <a:pt x="240" y="959"/>
                  </a:cubicBezTo>
                  <a:cubicBezTo>
                    <a:pt x="0" y="1540"/>
                    <a:pt x="134" y="2208"/>
                    <a:pt x="578" y="2654"/>
                  </a:cubicBezTo>
                  <a:cubicBezTo>
                    <a:pt x="875" y="2951"/>
                    <a:pt x="1273" y="3109"/>
                    <a:pt x="1678" y="3109"/>
                  </a:cubicBezTo>
                  <a:cubicBezTo>
                    <a:pt x="1878" y="3109"/>
                    <a:pt x="2081" y="3070"/>
                    <a:pt x="2273" y="2991"/>
                  </a:cubicBezTo>
                  <a:cubicBezTo>
                    <a:pt x="2854" y="2750"/>
                    <a:pt x="3232" y="2183"/>
                    <a:pt x="3232" y="1554"/>
                  </a:cubicBezTo>
                  <a:cubicBezTo>
                    <a:pt x="3232" y="696"/>
                    <a:pt x="2537" y="0"/>
                    <a:pt x="1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" name="Google Shape;384;p47">
              <a:extLst>
                <a:ext uri="{FF2B5EF4-FFF2-40B4-BE49-F238E27FC236}">
                  <a16:creationId xmlns:a16="http://schemas.microsoft.com/office/drawing/2014/main" id="{992AF151-EEE9-4B4B-82A7-787B3FFE74D4}"/>
                </a:ext>
              </a:extLst>
            </p:cNvPr>
            <p:cNvSpPr/>
            <p:nvPr/>
          </p:nvSpPr>
          <p:spPr>
            <a:xfrm>
              <a:off x="851066" y="1794745"/>
              <a:ext cx="41310" cy="39738"/>
            </a:xfrm>
            <a:custGeom>
              <a:avLst/>
              <a:gdLst/>
              <a:ahLst/>
              <a:cxnLst/>
              <a:rect l="l" t="t" r="r" b="b"/>
              <a:pathLst>
                <a:path w="3233" h="3110" extrusionOk="0">
                  <a:moveTo>
                    <a:pt x="1679" y="0"/>
                  </a:moveTo>
                  <a:cubicBezTo>
                    <a:pt x="1050" y="0"/>
                    <a:pt x="482" y="379"/>
                    <a:pt x="241" y="959"/>
                  </a:cubicBezTo>
                  <a:cubicBezTo>
                    <a:pt x="0" y="1540"/>
                    <a:pt x="134" y="2210"/>
                    <a:pt x="578" y="2654"/>
                  </a:cubicBezTo>
                  <a:cubicBezTo>
                    <a:pt x="875" y="2951"/>
                    <a:pt x="1273" y="3110"/>
                    <a:pt x="1678" y="3110"/>
                  </a:cubicBezTo>
                  <a:cubicBezTo>
                    <a:pt x="1878" y="3110"/>
                    <a:pt x="2081" y="3071"/>
                    <a:pt x="2273" y="2991"/>
                  </a:cubicBezTo>
                  <a:cubicBezTo>
                    <a:pt x="2854" y="2750"/>
                    <a:pt x="3232" y="2183"/>
                    <a:pt x="3232" y="1554"/>
                  </a:cubicBezTo>
                  <a:cubicBezTo>
                    <a:pt x="3232" y="695"/>
                    <a:pt x="2537" y="0"/>
                    <a:pt x="1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" name="Google Shape;385;p47">
              <a:extLst>
                <a:ext uri="{FF2B5EF4-FFF2-40B4-BE49-F238E27FC236}">
                  <a16:creationId xmlns:a16="http://schemas.microsoft.com/office/drawing/2014/main" id="{1DA99186-95AD-374D-B6DC-172F65600F90}"/>
                </a:ext>
              </a:extLst>
            </p:cNvPr>
            <p:cNvSpPr/>
            <p:nvPr/>
          </p:nvSpPr>
          <p:spPr>
            <a:xfrm>
              <a:off x="911223" y="1794745"/>
              <a:ext cx="41310" cy="39725"/>
            </a:xfrm>
            <a:custGeom>
              <a:avLst/>
              <a:gdLst/>
              <a:ahLst/>
              <a:cxnLst/>
              <a:rect l="l" t="t" r="r" b="b"/>
              <a:pathLst>
                <a:path w="3233" h="3109" extrusionOk="0">
                  <a:moveTo>
                    <a:pt x="1678" y="0"/>
                  </a:moveTo>
                  <a:cubicBezTo>
                    <a:pt x="1049" y="0"/>
                    <a:pt x="482" y="379"/>
                    <a:pt x="242" y="959"/>
                  </a:cubicBezTo>
                  <a:cubicBezTo>
                    <a:pt x="0" y="1540"/>
                    <a:pt x="134" y="2208"/>
                    <a:pt x="578" y="2654"/>
                  </a:cubicBezTo>
                  <a:cubicBezTo>
                    <a:pt x="875" y="2951"/>
                    <a:pt x="1273" y="3109"/>
                    <a:pt x="1677" y="3109"/>
                  </a:cubicBezTo>
                  <a:cubicBezTo>
                    <a:pt x="1878" y="3109"/>
                    <a:pt x="2080" y="3070"/>
                    <a:pt x="2273" y="2991"/>
                  </a:cubicBezTo>
                  <a:cubicBezTo>
                    <a:pt x="2854" y="2750"/>
                    <a:pt x="3232" y="2183"/>
                    <a:pt x="3232" y="1554"/>
                  </a:cubicBezTo>
                  <a:cubicBezTo>
                    <a:pt x="3232" y="697"/>
                    <a:pt x="2539" y="2"/>
                    <a:pt x="16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" name="Google Shape;386;p47">
              <a:extLst>
                <a:ext uri="{FF2B5EF4-FFF2-40B4-BE49-F238E27FC236}">
                  <a16:creationId xmlns:a16="http://schemas.microsoft.com/office/drawing/2014/main" id="{C4E099A3-FBCE-3C40-AEAE-DF69CD0FA4BF}"/>
                </a:ext>
              </a:extLst>
            </p:cNvPr>
            <p:cNvSpPr/>
            <p:nvPr/>
          </p:nvSpPr>
          <p:spPr>
            <a:xfrm>
              <a:off x="775142" y="3311319"/>
              <a:ext cx="2531632" cy="3603"/>
            </a:xfrm>
            <a:custGeom>
              <a:avLst/>
              <a:gdLst/>
              <a:ahLst/>
              <a:cxnLst/>
              <a:rect l="l" t="t" r="r" b="b"/>
              <a:pathLst>
                <a:path w="198132" h="282" extrusionOk="0">
                  <a:moveTo>
                    <a:pt x="99087" y="1"/>
                  </a:moveTo>
                  <a:cubicBezTo>
                    <a:pt x="44365" y="1"/>
                    <a:pt x="1" y="65"/>
                    <a:pt x="1" y="143"/>
                  </a:cubicBezTo>
                  <a:cubicBezTo>
                    <a:pt x="1" y="221"/>
                    <a:pt x="44365" y="281"/>
                    <a:pt x="99066" y="281"/>
                  </a:cubicBezTo>
                  <a:cubicBezTo>
                    <a:pt x="153768" y="281"/>
                    <a:pt x="198132" y="221"/>
                    <a:pt x="198132" y="143"/>
                  </a:cubicBezTo>
                  <a:cubicBezTo>
                    <a:pt x="198132" y="65"/>
                    <a:pt x="153811" y="1"/>
                    <a:pt x="990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" name="Google Shape;387;p47">
              <a:extLst>
                <a:ext uri="{FF2B5EF4-FFF2-40B4-BE49-F238E27FC236}">
                  <a16:creationId xmlns:a16="http://schemas.microsoft.com/office/drawing/2014/main" id="{D443DE6E-E51C-8142-9D77-21C316ED9467}"/>
                </a:ext>
              </a:extLst>
            </p:cNvPr>
            <p:cNvSpPr/>
            <p:nvPr/>
          </p:nvSpPr>
          <p:spPr>
            <a:xfrm>
              <a:off x="804415" y="2991421"/>
              <a:ext cx="2485939" cy="247270"/>
            </a:xfrm>
            <a:custGeom>
              <a:avLst/>
              <a:gdLst/>
              <a:ahLst/>
              <a:cxnLst/>
              <a:rect l="l" t="t" r="r" b="b"/>
              <a:pathLst>
                <a:path w="194556" h="19352" extrusionOk="0">
                  <a:moveTo>
                    <a:pt x="1" y="0"/>
                  </a:moveTo>
                  <a:lnTo>
                    <a:pt x="1" y="19352"/>
                  </a:lnTo>
                  <a:lnTo>
                    <a:pt x="194556" y="19352"/>
                  </a:lnTo>
                  <a:lnTo>
                    <a:pt x="194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" name="Google Shape;388;p47">
              <a:extLst>
                <a:ext uri="{FF2B5EF4-FFF2-40B4-BE49-F238E27FC236}">
                  <a16:creationId xmlns:a16="http://schemas.microsoft.com/office/drawing/2014/main" id="{4EA24C66-642A-F840-A7FB-7BAA58D21B4D}"/>
                </a:ext>
              </a:extLst>
            </p:cNvPr>
            <p:cNvSpPr/>
            <p:nvPr/>
          </p:nvSpPr>
          <p:spPr>
            <a:xfrm>
              <a:off x="804415" y="2991421"/>
              <a:ext cx="2485939" cy="247270"/>
            </a:xfrm>
            <a:custGeom>
              <a:avLst/>
              <a:gdLst/>
              <a:ahLst/>
              <a:cxnLst/>
              <a:rect l="l" t="t" r="r" b="b"/>
              <a:pathLst>
                <a:path w="194556" h="19352" extrusionOk="0">
                  <a:moveTo>
                    <a:pt x="1" y="0"/>
                  </a:moveTo>
                  <a:lnTo>
                    <a:pt x="1" y="19352"/>
                  </a:lnTo>
                  <a:lnTo>
                    <a:pt x="194556" y="19352"/>
                  </a:lnTo>
                  <a:lnTo>
                    <a:pt x="1945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" name="Google Shape;389;p47">
              <a:extLst>
                <a:ext uri="{FF2B5EF4-FFF2-40B4-BE49-F238E27FC236}">
                  <a16:creationId xmlns:a16="http://schemas.microsoft.com/office/drawing/2014/main" id="{536953AE-3100-0047-90F1-52C46C0B9440}"/>
                </a:ext>
              </a:extLst>
            </p:cNvPr>
            <p:cNvSpPr/>
            <p:nvPr/>
          </p:nvSpPr>
          <p:spPr>
            <a:xfrm>
              <a:off x="2219843" y="3024451"/>
              <a:ext cx="183613" cy="183613"/>
            </a:xfrm>
            <a:custGeom>
              <a:avLst/>
              <a:gdLst/>
              <a:ahLst/>
              <a:cxnLst/>
              <a:rect l="l" t="t" r="r" b="b"/>
              <a:pathLst>
                <a:path w="14370" h="14370" extrusionOk="0">
                  <a:moveTo>
                    <a:pt x="7185" y="0"/>
                  </a:moveTo>
                  <a:cubicBezTo>
                    <a:pt x="3217" y="0"/>
                    <a:pt x="0" y="3217"/>
                    <a:pt x="0" y="7185"/>
                  </a:cubicBezTo>
                  <a:cubicBezTo>
                    <a:pt x="0" y="9091"/>
                    <a:pt x="758" y="10918"/>
                    <a:pt x="2105" y="12265"/>
                  </a:cubicBezTo>
                  <a:cubicBezTo>
                    <a:pt x="3453" y="13613"/>
                    <a:pt x="5280" y="14369"/>
                    <a:pt x="7185" y="14369"/>
                  </a:cubicBezTo>
                  <a:cubicBezTo>
                    <a:pt x="9091" y="14369"/>
                    <a:pt x="10918" y="13613"/>
                    <a:pt x="12265" y="12265"/>
                  </a:cubicBezTo>
                  <a:cubicBezTo>
                    <a:pt x="13613" y="10918"/>
                    <a:pt x="14369" y="9091"/>
                    <a:pt x="14369" y="7185"/>
                  </a:cubicBezTo>
                  <a:cubicBezTo>
                    <a:pt x="14369" y="5280"/>
                    <a:pt x="13613" y="3453"/>
                    <a:pt x="12265" y="2105"/>
                  </a:cubicBezTo>
                  <a:cubicBezTo>
                    <a:pt x="10918" y="758"/>
                    <a:pt x="9091" y="0"/>
                    <a:pt x="7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" name="Google Shape;390;p47">
              <a:extLst>
                <a:ext uri="{FF2B5EF4-FFF2-40B4-BE49-F238E27FC236}">
                  <a16:creationId xmlns:a16="http://schemas.microsoft.com/office/drawing/2014/main" id="{E28ED4B0-D54B-1A41-A449-D112A9510D0D}"/>
                </a:ext>
              </a:extLst>
            </p:cNvPr>
            <p:cNvSpPr/>
            <p:nvPr/>
          </p:nvSpPr>
          <p:spPr>
            <a:xfrm>
              <a:off x="2295051" y="3067639"/>
              <a:ext cx="33017" cy="69075"/>
            </a:xfrm>
            <a:custGeom>
              <a:avLst/>
              <a:gdLst/>
              <a:ahLst/>
              <a:cxnLst/>
              <a:rect l="l" t="t" r="r" b="b"/>
              <a:pathLst>
                <a:path w="2584" h="5406" extrusionOk="0">
                  <a:moveTo>
                    <a:pt x="1293" y="264"/>
                  </a:moveTo>
                  <a:cubicBezTo>
                    <a:pt x="1857" y="265"/>
                    <a:pt x="2315" y="723"/>
                    <a:pt x="2318" y="1287"/>
                  </a:cubicBezTo>
                  <a:lnTo>
                    <a:pt x="2318" y="4110"/>
                  </a:lnTo>
                  <a:cubicBezTo>
                    <a:pt x="2318" y="4675"/>
                    <a:pt x="1859" y="5133"/>
                    <a:pt x="1293" y="5133"/>
                  </a:cubicBezTo>
                  <a:cubicBezTo>
                    <a:pt x="725" y="5133"/>
                    <a:pt x="268" y="4675"/>
                    <a:pt x="268" y="4110"/>
                  </a:cubicBezTo>
                  <a:lnTo>
                    <a:pt x="268" y="1287"/>
                  </a:lnTo>
                  <a:cubicBezTo>
                    <a:pt x="269" y="723"/>
                    <a:pt x="727" y="265"/>
                    <a:pt x="1293" y="264"/>
                  </a:cubicBezTo>
                  <a:close/>
                  <a:moveTo>
                    <a:pt x="1293" y="1"/>
                  </a:moveTo>
                  <a:cubicBezTo>
                    <a:pt x="578" y="1"/>
                    <a:pt x="0" y="579"/>
                    <a:pt x="0" y="1292"/>
                  </a:cubicBezTo>
                  <a:lnTo>
                    <a:pt x="0" y="4114"/>
                  </a:lnTo>
                  <a:cubicBezTo>
                    <a:pt x="0" y="4827"/>
                    <a:pt x="578" y="5405"/>
                    <a:pt x="1293" y="5405"/>
                  </a:cubicBezTo>
                  <a:cubicBezTo>
                    <a:pt x="2006" y="5405"/>
                    <a:pt x="2584" y="4827"/>
                    <a:pt x="2584" y="4114"/>
                  </a:cubicBezTo>
                  <a:lnTo>
                    <a:pt x="2584" y="1292"/>
                  </a:lnTo>
                  <a:cubicBezTo>
                    <a:pt x="2584" y="579"/>
                    <a:pt x="2006" y="1"/>
                    <a:pt x="1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Google Shape;391;p47">
              <a:extLst>
                <a:ext uri="{FF2B5EF4-FFF2-40B4-BE49-F238E27FC236}">
                  <a16:creationId xmlns:a16="http://schemas.microsoft.com/office/drawing/2014/main" id="{B38E0E79-2588-E940-946B-DC3375F03B42}"/>
                </a:ext>
              </a:extLst>
            </p:cNvPr>
            <p:cNvSpPr/>
            <p:nvPr/>
          </p:nvSpPr>
          <p:spPr>
            <a:xfrm>
              <a:off x="2277763" y="3106675"/>
              <a:ext cx="68360" cy="41808"/>
            </a:xfrm>
            <a:custGeom>
              <a:avLst/>
              <a:gdLst/>
              <a:ahLst/>
              <a:cxnLst/>
              <a:rect l="l" t="t" r="r" b="b"/>
              <a:pathLst>
                <a:path w="5350" h="3272" extrusionOk="0">
                  <a:moveTo>
                    <a:pt x="276" y="0"/>
                  </a:moveTo>
                  <a:cubicBezTo>
                    <a:pt x="273" y="0"/>
                    <a:pt x="271" y="1"/>
                    <a:pt x="268" y="1"/>
                  </a:cubicBezTo>
                  <a:cubicBezTo>
                    <a:pt x="193" y="4"/>
                    <a:pt x="134" y="70"/>
                    <a:pt x="139" y="145"/>
                  </a:cubicBezTo>
                  <a:cubicBezTo>
                    <a:pt x="134" y="205"/>
                    <a:pt x="1" y="1635"/>
                    <a:pt x="828" y="2548"/>
                  </a:cubicBezTo>
                  <a:cubicBezTo>
                    <a:pt x="1269" y="3011"/>
                    <a:pt x="1877" y="3271"/>
                    <a:pt x="2513" y="3271"/>
                  </a:cubicBezTo>
                  <a:cubicBezTo>
                    <a:pt x="2557" y="3271"/>
                    <a:pt x="2601" y="3270"/>
                    <a:pt x="2646" y="3267"/>
                  </a:cubicBezTo>
                  <a:cubicBezTo>
                    <a:pt x="2682" y="3269"/>
                    <a:pt x="2718" y="3270"/>
                    <a:pt x="2754" y="3270"/>
                  </a:cubicBezTo>
                  <a:cubicBezTo>
                    <a:pt x="3398" y="3270"/>
                    <a:pt x="4019" y="3015"/>
                    <a:pt x="4479" y="2557"/>
                  </a:cubicBezTo>
                  <a:cubicBezTo>
                    <a:pt x="5349" y="1649"/>
                    <a:pt x="5301" y="214"/>
                    <a:pt x="5301" y="154"/>
                  </a:cubicBezTo>
                  <a:cubicBezTo>
                    <a:pt x="5295" y="80"/>
                    <a:pt x="5234" y="23"/>
                    <a:pt x="5160" y="20"/>
                  </a:cubicBezTo>
                  <a:lnTo>
                    <a:pt x="5154" y="20"/>
                  </a:lnTo>
                  <a:cubicBezTo>
                    <a:pt x="5081" y="25"/>
                    <a:pt x="5025" y="89"/>
                    <a:pt x="5030" y="163"/>
                  </a:cubicBezTo>
                  <a:cubicBezTo>
                    <a:pt x="5030" y="175"/>
                    <a:pt x="5078" y="1541"/>
                    <a:pt x="4281" y="2368"/>
                  </a:cubicBezTo>
                  <a:cubicBezTo>
                    <a:pt x="3876" y="2774"/>
                    <a:pt x="3326" y="3000"/>
                    <a:pt x="2756" y="3000"/>
                  </a:cubicBezTo>
                  <a:cubicBezTo>
                    <a:pt x="2719" y="3000"/>
                    <a:pt x="2682" y="2999"/>
                    <a:pt x="2644" y="2997"/>
                  </a:cubicBezTo>
                  <a:cubicBezTo>
                    <a:pt x="2603" y="2999"/>
                    <a:pt x="2562" y="3001"/>
                    <a:pt x="2521" y="3001"/>
                  </a:cubicBezTo>
                  <a:cubicBezTo>
                    <a:pt x="1960" y="3001"/>
                    <a:pt x="1421" y="2774"/>
                    <a:pt x="1029" y="2368"/>
                  </a:cubicBezTo>
                  <a:cubicBezTo>
                    <a:pt x="284" y="1545"/>
                    <a:pt x="409" y="172"/>
                    <a:pt x="409" y="172"/>
                  </a:cubicBezTo>
                  <a:cubicBezTo>
                    <a:pt x="414" y="158"/>
                    <a:pt x="415" y="143"/>
                    <a:pt x="414" y="130"/>
                  </a:cubicBezTo>
                  <a:cubicBezTo>
                    <a:pt x="409" y="57"/>
                    <a:pt x="349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5" name="Google Shape;392;p47">
              <a:extLst>
                <a:ext uri="{FF2B5EF4-FFF2-40B4-BE49-F238E27FC236}">
                  <a16:creationId xmlns:a16="http://schemas.microsoft.com/office/drawing/2014/main" id="{2F3A3ACA-37D4-2848-95F8-6E13878A108A}"/>
                </a:ext>
              </a:extLst>
            </p:cNvPr>
            <p:cNvSpPr/>
            <p:nvPr/>
          </p:nvSpPr>
          <p:spPr>
            <a:xfrm>
              <a:off x="2309797" y="3144854"/>
              <a:ext cx="3488" cy="28839"/>
            </a:xfrm>
            <a:custGeom>
              <a:avLst/>
              <a:gdLst/>
              <a:ahLst/>
              <a:cxnLst/>
              <a:rect l="l" t="t" r="r" b="b"/>
              <a:pathLst>
                <a:path w="273" h="2257" extrusionOk="0">
                  <a:moveTo>
                    <a:pt x="139" y="0"/>
                  </a:moveTo>
                  <a:cubicBezTo>
                    <a:pt x="62" y="0"/>
                    <a:pt x="1" y="62"/>
                    <a:pt x="1" y="138"/>
                  </a:cubicBezTo>
                  <a:lnTo>
                    <a:pt x="1" y="2124"/>
                  </a:lnTo>
                  <a:cubicBezTo>
                    <a:pt x="2" y="2198"/>
                    <a:pt x="64" y="2256"/>
                    <a:pt x="139" y="2256"/>
                  </a:cubicBezTo>
                  <a:cubicBezTo>
                    <a:pt x="212" y="2256"/>
                    <a:pt x="272" y="2198"/>
                    <a:pt x="272" y="2124"/>
                  </a:cubicBezTo>
                  <a:lnTo>
                    <a:pt x="272" y="138"/>
                  </a:lnTo>
                  <a:cubicBezTo>
                    <a:pt x="272" y="137"/>
                    <a:pt x="272" y="135"/>
                    <a:pt x="272" y="134"/>
                  </a:cubicBezTo>
                  <a:cubicBezTo>
                    <a:pt x="272" y="60"/>
                    <a:pt x="212" y="0"/>
                    <a:pt x="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6" name="Google Shape;393;p47">
              <a:extLst>
                <a:ext uri="{FF2B5EF4-FFF2-40B4-BE49-F238E27FC236}">
                  <a16:creationId xmlns:a16="http://schemas.microsoft.com/office/drawing/2014/main" id="{50E2964B-0F3B-6F44-92D4-782E19DB8C78}"/>
                </a:ext>
              </a:extLst>
            </p:cNvPr>
            <p:cNvSpPr/>
            <p:nvPr/>
          </p:nvSpPr>
          <p:spPr>
            <a:xfrm>
              <a:off x="1732292" y="3024413"/>
              <a:ext cx="183613" cy="183613"/>
            </a:xfrm>
            <a:custGeom>
              <a:avLst/>
              <a:gdLst/>
              <a:ahLst/>
              <a:cxnLst/>
              <a:rect l="l" t="t" r="r" b="b"/>
              <a:pathLst>
                <a:path w="14370" h="14370" extrusionOk="0">
                  <a:moveTo>
                    <a:pt x="7185" y="0"/>
                  </a:moveTo>
                  <a:cubicBezTo>
                    <a:pt x="3217" y="0"/>
                    <a:pt x="0" y="3217"/>
                    <a:pt x="0" y="7185"/>
                  </a:cubicBezTo>
                  <a:cubicBezTo>
                    <a:pt x="0" y="9091"/>
                    <a:pt x="757" y="10918"/>
                    <a:pt x="2105" y="12265"/>
                  </a:cubicBezTo>
                  <a:cubicBezTo>
                    <a:pt x="3452" y="13613"/>
                    <a:pt x="5278" y="14369"/>
                    <a:pt x="7185" y="14369"/>
                  </a:cubicBezTo>
                  <a:cubicBezTo>
                    <a:pt x="9090" y="14369"/>
                    <a:pt x="10917" y="13613"/>
                    <a:pt x="12265" y="12265"/>
                  </a:cubicBezTo>
                  <a:cubicBezTo>
                    <a:pt x="13612" y="10918"/>
                    <a:pt x="14370" y="9091"/>
                    <a:pt x="14370" y="7185"/>
                  </a:cubicBezTo>
                  <a:cubicBezTo>
                    <a:pt x="14370" y="5280"/>
                    <a:pt x="13612" y="3453"/>
                    <a:pt x="12265" y="2105"/>
                  </a:cubicBezTo>
                  <a:cubicBezTo>
                    <a:pt x="10917" y="758"/>
                    <a:pt x="9090" y="0"/>
                    <a:pt x="7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7" name="Google Shape;394;p47">
              <a:extLst>
                <a:ext uri="{FF2B5EF4-FFF2-40B4-BE49-F238E27FC236}">
                  <a16:creationId xmlns:a16="http://schemas.microsoft.com/office/drawing/2014/main" id="{FD0A6F73-1824-8C4A-810A-08455FC363CF}"/>
                </a:ext>
              </a:extLst>
            </p:cNvPr>
            <p:cNvSpPr/>
            <p:nvPr/>
          </p:nvSpPr>
          <p:spPr>
            <a:xfrm>
              <a:off x="1785037" y="3106981"/>
              <a:ext cx="18923" cy="18182"/>
            </a:xfrm>
            <a:custGeom>
              <a:avLst/>
              <a:gdLst/>
              <a:ahLst/>
              <a:cxnLst/>
              <a:rect l="l" t="t" r="r" b="b"/>
              <a:pathLst>
                <a:path w="1481" h="1423" extrusionOk="0">
                  <a:moveTo>
                    <a:pt x="767" y="1"/>
                  </a:moveTo>
                  <a:cubicBezTo>
                    <a:pt x="582" y="1"/>
                    <a:pt x="400" y="72"/>
                    <a:pt x="265" y="208"/>
                  </a:cubicBezTo>
                  <a:cubicBezTo>
                    <a:pt x="61" y="412"/>
                    <a:pt x="1" y="718"/>
                    <a:pt x="110" y="984"/>
                  </a:cubicBezTo>
                  <a:cubicBezTo>
                    <a:pt x="220" y="1248"/>
                    <a:pt x="479" y="1422"/>
                    <a:pt x="768" y="1422"/>
                  </a:cubicBezTo>
                  <a:lnTo>
                    <a:pt x="775" y="1422"/>
                  </a:lnTo>
                  <a:cubicBezTo>
                    <a:pt x="1166" y="1419"/>
                    <a:pt x="1481" y="1101"/>
                    <a:pt x="1478" y="711"/>
                  </a:cubicBezTo>
                  <a:cubicBezTo>
                    <a:pt x="1478" y="424"/>
                    <a:pt x="1305" y="164"/>
                    <a:pt x="1039" y="55"/>
                  </a:cubicBezTo>
                  <a:cubicBezTo>
                    <a:pt x="951" y="18"/>
                    <a:pt x="859" y="1"/>
                    <a:pt x="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8" name="Google Shape;395;p47">
              <a:extLst>
                <a:ext uri="{FF2B5EF4-FFF2-40B4-BE49-F238E27FC236}">
                  <a16:creationId xmlns:a16="http://schemas.microsoft.com/office/drawing/2014/main" id="{CFE2FD35-5BB0-D843-85BB-D8E38F9F466E}"/>
                </a:ext>
              </a:extLst>
            </p:cNvPr>
            <p:cNvSpPr/>
            <p:nvPr/>
          </p:nvSpPr>
          <p:spPr>
            <a:xfrm>
              <a:off x="1812854" y="3107007"/>
              <a:ext cx="18515" cy="18182"/>
            </a:xfrm>
            <a:custGeom>
              <a:avLst/>
              <a:gdLst/>
              <a:ahLst/>
              <a:cxnLst/>
              <a:rect l="l" t="t" r="r" b="b"/>
              <a:pathLst>
                <a:path w="1449" h="1423" extrusionOk="0">
                  <a:moveTo>
                    <a:pt x="740" y="1"/>
                  </a:moveTo>
                  <a:cubicBezTo>
                    <a:pt x="722" y="1"/>
                    <a:pt x="704" y="2"/>
                    <a:pt x="685" y="3"/>
                  </a:cubicBezTo>
                  <a:cubicBezTo>
                    <a:pt x="293" y="33"/>
                    <a:pt x="0" y="376"/>
                    <a:pt x="32" y="767"/>
                  </a:cubicBezTo>
                  <a:cubicBezTo>
                    <a:pt x="60" y="1139"/>
                    <a:pt x="372" y="1422"/>
                    <a:pt x="741" y="1422"/>
                  </a:cubicBezTo>
                  <a:cubicBezTo>
                    <a:pt x="759" y="1422"/>
                    <a:pt x="777" y="1422"/>
                    <a:pt x="796" y="1420"/>
                  </a:cubicBezTo>
                  <a:cubicBezTo>
                    <a:pt x="1165" y="1390"/>
                    <a:pt x="1449" y="1083"/>
                    <a:pt x="1449" y="712"/>
                  </a:cubicBezTo>
                  <a:cubicBezTo>
                    <a:pt x="1449" y="341"/>
                    <a:pt x="1165" y="32"/>
                    <a:pt x="796" y="3"/>
                  </a:cubicBezTo>
                  <a:cubicBezTo>
                    <a:pt x="777" y="2"/>
                    <a:pt x="759" y="1"/>
                    <a:pt x="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9" name="Google Shape;396;p47">
              <a:extLst>
                <a:ext uri="{FF2B5EF4-FFF2-40B4-BE49-F238E27FC236}">
                  <a16:creationId xmlns:a16="http://schemas.microsoft.com/office/drawing/2014/main" id="{64981838-1271-9343-B07F-DFCDC6473DC1}"/>
                </a:ext>
              </a:extLst>
            </p:cNvPr>
            <p:cNvSpPr/>
            <p:nvPr/>
          </p:nvSpPr>
          <p:spPr>
            <a:xfrm>
              <a:off x="1843316" y="3106981"/>
              <a:ext cx="18898" cy="18182"/>
            </a:xfrm>
            <a:custGeom>
              <a:avLst/>
              <a:gdLst/>
              <a:ahLst/>
              <a:cxnLst/>
              <a:rect l="l" t="t" r="r" b="b"/>
              <a:pathLst>
                <a:path w="1479" h="1423" extrusionOk="0">
                  <a:moveTo>
                    <a:pt x="767" y="1"/>
                  </a:moveTo>
                  <a:cubicBezTo>
                    <a:pt x="582" y="1"/>
                    <a:pt x="401" y="72"/>
                    <a:pt x="264" y="208"/>
                  </a:cubicBezTo>
                  <a:cubicBezTo>
                    <a:pt x="62" y="412"/>
                    <a:pt x="0" y="718"/>
                    <a:pt x="111" y="984"/>
                  </a:cubicBezTo>
                  <a:cubicBezTo>
                    <a:pt x="221" y="1248"/>
                    <a:pt x="481" y="1422"/>
                    <a:pt x="767" y="1422"/>
                  </a:cubicBezTo>
                  <a:cubicBezTo>
                    <a:pt x="1161" y="1422"/>
                    <a:pt x="1477" y="1104"/>
                    <a:pt x="1479" y="711"/>
                  </a:cubicBezTo>
                  <a:cubicBezTo>
                    <a:pt x="1479" y="424"/>
                    <a:pt x="1305" y="164"/>
                    <a:pt x="1039" y="55"/>
                  </a:cubicBezTo>
                  <a:cubicBezTo>
                    <a:pt x="951" y="18"/>
                    <a:pt x="858" y="1"/>
                    <a:pt x="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0" name="Google Shape;397;p47">
              <a:extLst>
                <a:ext uri="{FF2B5EF4-FFF2-40B4-BE49-F238E27FC236}">
                  <a16:creationId xmlns:a16="http://schemas.microsoft.com/office/drawing/2014/main" id="{0D110351-CC94-D049-B2F3-0091185D046F}"/>
                </a:ext>
              </a:extLst>
            </p:cNvPr>
            <p:cNvSpPr/>
            <p:nvPr/>
          </p:nvSpPr>
          <p:spPr>
            <a:xfrm>
              <a:off x="1977479" y="3025806"/>
              <a:ext cx="180533" cy="180533"/>
            </a:xfrm>
            <a:custGeom>
              <a:avLst/>
              <a:gdLst/>
              <a:ahLst/>
              <a:cxnLst/>
              <a:rect l="l" t="t" r="r" b="b"/>
              <a:pathLst>
                <a:path w="14129" h="14129" extrusionOk="0">
                  <a:moveTo>
                    <a:pt x="7065" y="1"/>
                  </a:moveTo>
                  <a:cubicBezTo>
                    <a:pt x="3164" y="1"/>
                    <a:pt x="1" y="3164"/>
                    <a:pt x="1" y="7064"/>
                  </a:cubicBezTo>
                  <a:cubicBezTo>
                    <a:pt x="1" y="8937"/>
                    <a:pt x="745" y="10734"/>
                    <a:pt x="2071" y="12060"/>
                  </a:cubicBezTo>
                  <a:cubicBezTo>
                    <a:pt x="3395" y="13384"/>
                    <a:pt x="5192" y="14128"/>
                    <a:pt x="7065" y="14128"/>
                  </a:cubicBezTo>
                  <a:cubicBezTo>
                    <a:pt x="8939" y="14128"/>
                    <a:pt x="10736" y="13384"/>
                    <a:pt x="12060" y="12060"/>
                  </a:cubicBezTo>
                  <a:cubicBezTo>
                    <a:pt x="13385" y="10734"/>
                    <a:pt x="14128" y="8937"/>
                    <a:pt x="14128" y="7064"/>
                  </a:cubicBezTo>
                  <a:cubicBezTo>
                    <a:pt x="14128" y="5190"/>
                    <a:pt x="13385" y="3395"/>
                    <a:pt x="12060" y="2069"/>
                  </a:cubicBezTo>
                  <a:cubicBezTo>
                    <a:pt x="10736" y="745"/>
                    <a:pt x="8939" y="1"/>
                    <a:pt x="7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1" name="Google Shape;398;p47">
              <a:extLst>
                <a:ext uri="{FF2B5EF4-FFF2-40B4-BE49-F238E27FC236}">
                  <a16:creationId xmlns:a16="http://schemas.microsoft.com/office/drawing/2014/main" id="{3A54DCA7-D8AF-3C48-8CEC-FCF455313A97}"/>
                </a:ext>
              </a:extLst>
            </p:cNvPr>
            <p:cNvSpPr/>
            <p:nvPr/>
          </p:nvSpPr>
          <p:spPr>
            <a:xfrm>
              <a:off x="2034186" y="3087764"/>
              <a:ext cx="72436" cy="56566"/>
            </a:xfrm>
            <a:custGeom>
              <a:avLst/>
              <a:gdLst/>
              <a:ahLst/>
              <a:cxnLst/>
              <a:rect l="l" t="t" r="r" b="b"/>
              <a:pathLst>
                <a:path w="5669" h="4427" extrusionOk="0">
                  <a:moveTo>
                    <a:pt x="1243" y="1"/>
                  </a:moveTo>
                  <a:cubicBezTo>
                    <a:pt x="883" y="1"/>
                    <a:pt x="527" y="160"/>
                    <a:pt x="286" y="463"/>
                  </a:cubicBezTo>
                  <a:cubicBezTo>
                    <a:pt x="244" y="517"/>
                    <a:pt x="206" y="574"/>
                    <a:pt x="173" y="634"/>
                  </a:cubicBezTo>
                  <a:cubicBezTo>
                    <a:pt x="0" y="942"/>
                    <a:pt x="72" y="1328"/>
                    <a:pt x="344" y="1551"/>
                  </a:cubicBezTo>
                  <a:cubicBezTo>
                    <a:pt x="991" y="2189"/>
                    <a:pt x="2356" y="3468"/>
                    <a:pt x="2929" y="4019"/>
                  </a:cubicBezTo>
                  <a:cubicBezTo>
                    <a:pt x="3202" y="4283"/>
                    <a:pt x="3565" y="4426"/>
                    <a:pt x="3938" y="4426"/>
                  </a:cubicBezTo>
                  <a:cubicBezTo>
                    <a:pt x="4005" y="4426"/>
                    <a:pt x="4072" y="4422"/>
                    <a:pt x="4139" y="4412"/>
                  </a:cubicBezTo>
                  <a:cubicBezTo>
                    <a:pt x="4487" y="4363"/>
                    <a:pt x="4800" y="4171"/>
                    <a:pt x="5001" y="3883"/>
                  </a:cubicBezTo>
                  <a:cubicBezTo>
                    <a:pt x="5669" y="2965"/>
                    <a:pt x="4066" y="2249"/>
                    <a:pt x="4066" y="2249"/>
                  </a:cubicBezTo>
                  <a:lnTo>
                    <a:pt x="3369" y="2988"/>
                  </a:lnTo>
                  <a:lnTo>
                    <a:pt x="1766" y="1412"/>
                  </a:lnTo>
                  <a:lnTo>
                    <a:pt x="2482" y="624"/>
                  </a:lnTo>
                  <a:lnTo>
                    <a:pt x="1998" y="265"/>
                  </a:lnTo>
                  <a:cubicBezTo>
                    <a:pt x="1775" y="87"/>
                    <a:pt x="1508" y="1"/>
                    <a:pt x="1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2" name="Google Shape;399;p47">
              <a:extLst>
                <a:ext uri="{FF2B5EF4-FFF2-40B4-BE49-F238E27FC236}">
                  <a16:creationId xmlns:a16="http://schemas.microsoft.com/office/drawing/2014/main" id="{48D21DBB-221D-6A49-B465-E623E47EC032}"/>
                </a:ext>
              </a:extLst>
            </p:cNvPr>
            <p:cNvSpPr/>
            <p:nvPr/>
          </p:nvSpPr>
          <p:spPr>
            <a:xfrm>
              <a:off x="3023318" y="1924564"/>
              <a:ext cx="187126" cy="187126"/>
            </a:xfrm>
            <a:custGeom>
              <a:avLst/>
              <a:gdLst/>
              <a:ahLst/>
              <a:cxnLst/>
              <a:rect l="l" t="t" r="r" b="b"/>
              <a:pathLst>
                <a:path w="14645" h="14645" extrusionOk="0">
                  <a:moveTo>
                    <a:pt x="7324" y="0"/>
                  </a:moveTo>
                  <a:cubicBezTo>
                    <a:pt x="3279" y="0"/>
                    <a:pt x="1" y="3279"/>
                    <a:pt x="1" y="7323"/>
                  </a:cubicBezTo>
                  <a:cubicBezTo>
                    <a:pt x="1" y="11367"/>
                    <a:pt x="3279" y="14644"/>
                    <a:pt x="7324" y="14644"/>
                  </a:cubicBezTo>
                  <a:cubicBezTo>
                    <a:pt x="11368" y="14644"/>
                    <a:pt x="14645" y="11367"/>
                    <a:pt x="14645" y="7323"/>
                  </a:cubicBezTo>
                  <a:cubicBezTo>
                    <a:pt x="14645" y="3279"/>
                    <a:pt x="11368" y="0"/>
                    <a:pt x="732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3" name="Google Shape;400;p47">
              <a:extLst>
                <a:ext uri="{FF2B5EF4-FFF2-40B4-BE49-F238E27FC236}">
                  <a16:creationId xmlns:a16="http://schemas.microsoft.com/office/drawing/2014/main" id="{260D14A5-955B-DC4E-B6E3-E703566B14F6}"/>
                </a:ext>
              </a:extLst>
            </p:cNvPr>
            <p:cNvSpPr/>
            <p:nvPr/>
          </p:nvSpPr>
          <p:spPr>
            <a:xfrm>
              <a:off x="3082324" y="1989665"/>
              <a:ext cx="52145" cy="54879"/>
            </a:xfrm>
            <a:custGeom>
              <a:avLst/>
              <a:gdLst/>
              <a:ahLst/>
              <a:cxnLst/>
              <a:rect l="l" t="t" r="r" b="b"/>
              <a:pathLst>
                <a:path w="4081" h="4295" extrusionOk="0">
                  <a:moveTo>
                    <a:pt x="2078" y="0"/>
                  </a:moveTo>
                  <a:cubicBezTo>
                    <a:pt x="1502" y="0"/>
                    <a:pt x="1009" y="420"/>
                    <a:pt x="921" y="991"/>
                  </a:cubicBezTo>
                  <a:cubicBezTo>
                    <a:pt x="832" y="1563"/>
                    <a:pt x="1173" y="2112"/>
                    <a:pt x="1724" y="2288"/>
                  </a:cubicBezTo>
                  <a:cubicBezTo>
                    <a:pt x="733" y="2441"/>
                    <a:pt x="1" y="3292"/>
                    <a:pt x="1" y="4295"/>
                  </a:cubicBezTo>
                  <a:lnTo>
                    <a:pt x="4075" y="4295"/>
                  </a:lnTo>
                  <a:cubicBezTo>
                    <a:pt x="4081" y="3319"/>
                    <a:pt x="3392" y="2476"/>
                    <a:pt x="2434" y="2288"/>
                  </a:cubicBezTo>
                  <a:cubicBezTo>
                    <a:pt x="2985" y="2112"/>
                    <a:pt x="3324" y="1563"/>
                    <a:pt x="3236" y="991"/>
                  </a:cubicBezTo>
                  <a:cubicBezTo>
                    <a:pt x="3147" y="420"/>
                    <a:pt x="2656" y="0"/>
                    <a:pt x="20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4" name="Google Shape;401;p47">
              <a:extLst>
                <a:ext uri="{FF2B5EF4-FFF2-40B4-BE49-F238E27FC236}">
                  <a16:creationId xmlns:a16="http://schemas.microsoft.com/office/drawing/2014/main" id="{FD6AFB97-F2E0-764E-AF0F-4A2447451121}"/>
                </a:ext>
              </a:extLst>
            </p:cNvPr>
            <p:cNvSpPr/>
            <p:nvPr/>
          </p:nvSpPr>
          <p:spPr>
            <a:xfrm>
              <a:off x="3140526" y="1994815"/>
              <a:ext cx="4549" cy="28481"/>
            </a:xfrm>
            <a:custGeom>
              <a:avLst/>
              <a:gdLst/>
              <a:ahLst/>
              <a:cxnLst/>
              <a:rect l="l" t="t" r="r" b="b"/>
              <a:pathLst>
                <a:path w="356" h="2229" extrusionOk="0">
                  <a:moveTo>
                    <a:pt x="179" y="1"/>
                  </a:moveTo>
                  <a:cubicBezTo>
                    <a:pt x="78" y="1"/>
                    <a:pt x="0" y="88"/>
                    <a:pt x="11" y="187"/>
                  </a:cubicBezTo>
                  <a:lnTo>
                    <a:pt x="11" y="2062"/>
                  </a:lnTo>
                  <a:cubicBezTo>
                    <a:pt x="9" y="2064"/>
                    <a:pt x="9" y="2067"/>
                    <a:pt x="11" y="2070"/>
                  </a:cubicBezTo>
                  <a:cubicBezTo>
                    <a:pt x="12" y="2159"/>
                    <a:pt x="86" y="2229"/>
                    <a:pt x="173" y="2229"/>
                  </a:cubicBezTo>
                  <a:cubicBezTo>
                    <a:pt x="175" y="2229"/>
                    <a:pt x="177" y="2229"/>
                    <a:pt x="179" y="2229"/>
                  </a:cubicBezTo>
                  <a:lnTo>
                    <a:pt x="186" y="2229"/>
                  </a:lnTo>
                  <a:cubicBezTo>
                    <a:pt x="276" y="2227"/>
                    <a:pt x="348" y="2152"/>
                    <a:pt x="345" y="2062"/>
                  </a:cubicBezTo>
                  <a:lnTo>
                    <a:pt x="345" y="187"/>
                  </a:lnTo>
                  <a:cubicBezTo>
                    <a:pt x="356" y="88"/>
                    <a:pt x="278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5" name="Google Shape;402;p47">
              <a:extLst>
                <a:ext uri="{FF2B5EF4-FFF2-40B4-BE49-F238E27FC236}">
                  <a16:creationId xmlns:a16="http://schemas.microsoft.com/office/drawing/2014/main" id="{8F43F286-FCD1-144F-81D5-EC267399DABA}"/>
                </a:ext>
              </a:extLst>
            </p:cNvPr>
            <p:cNvSpPr/>
            <p:nvPr/>
          </p:nvSpPr>
          <p:spPr>
            <a:xfrm>
              <a:off x="3128668" y="2007043"/>
              <a:ext cx="28302" cy="4319"/>
            </a:xfrm>
            <a:custGeom>
              <a:avLst/>
              <a:gdLst/>
              <a:ahLst/>
              <a:cxnLst/>
              <a:rect l="l" t="t" r="r" b="b"/>
              <a:pathLst>
                <a:path w="2215" h="338" extrusionOk="0">
                  <a:moveTo>
                    <a:pt x="168" y="0"/>
                  </a:moveTo>
                  <a:cubicBezTo>
                    <a:pt x="75" y="2"/>
                    <a:pt x="0" y="77"/>
                    <a:pt x="0" y="170"/>
                  </a:cubicBezTo>
                  <a:cubicBezTo>
                    <a:pt x="2" y="261"/>
                    <a:pt x="75" y="335"/>
                    <a:pt x="168" y="338"/>
                  </a:cubicBezTo>
                  <a:lnTo>
                    <a:pt x="2046" y="338"/>
                  </a:lnTo>
                  <a:cubicBezTo>
                    <a:pt x="2138" y="336"/>
                    <a:pt x="2213" y="261"/>
                    <a:pt x="2215" y="170"/>
                  </a:cubicBezTo>
                  <a:cubicBezTo>
                    <a:pt x="2215" y="77"/>
                    <a:pt x="2140" y="0"/>
                    <a:pt x="2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" name="Google Shape;403;p47">
              <a:extLst>
                <a:ext uri="{FF2B5EF4-FFF2-40B4-BE49-F238E27FC236}">
                  <a16:creationId xmlns:a16="http://schemas.microsoft.com/office/drawing/2014/main" id="{CF58DCA2-E817-B445-9D21-34F7AE8DFE14}"/>
                </a:ext>
              </a:extLst>
            </p:cNvPr>
            <p:cNvSpPr/>
            <p:nvPr/>
          </p:nvSpPr>
          <p:spPr>
            <a:xfrm>
              <a:off x="804415" y="1872828"/>
              <a:ext cx="599239" cy="1366311"/>
            </a:xfrm>
            <a:custGeom>
              <a:avLst/>
              <a:gdLst/>
              <a:ahLst/>
              <a:cxnLst/>
              <a:rect l="l" t="t" r="r" b="b"/>
              <a:pathLst>
                <a:path w="46898" h="106931" extrusionOk="0">
                  <a:moveTo>
                    <a:pt x="1" y="0"/>
                  </a:moveTo>
                  <a:lnTo>
                    <a:pt x="1" y="106707"/>
                  </a:lnTo>
                  <a:lnTo>
                    <a:pt x="46897" y="106930"/>
                  </a:lnTo>
                  <a:lnTo>
                    <a:pt x="468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" name="Google Shape;404;p47">
              <a:extLst>
                <a:ext uri="{FF2B5EF4-FFF2-40B4-BE49-F238E27FC236}">
                  <a16:creationId xmlns:a16="http://schemas.microsoft.com/office/drawing/2014/main" id="{9BCFE62F-0E2A-ED43-A098-A39B472A5B5F}"/>
                </a:ext>
              </a:extLst>
            </p:cNvPr>
            <p:cNvSpPr/>
            <p:nvPr/>
          </p:nvSpPr>
          <p:spPr>
            <a:xfrm>
              <a:off x="1402198" y="1872841"/>
              <a:ext cx="2888" cy="1355246"/>
            </a:xfrm>
            <a:custGeom>
              <a:avLst/>
              <a:gdLst/>
              <a:ahLst/>
              <a:cxnLst/>
              <a:rect l="l" t="t" r="r" b="b"/>
              <a:pathLst>
                <a:path w="226" h="106065" extrusionOk="0">
                  <a:moveTo>
                    <a:pt x="113" y="1"/>
                  </a:moveTo>
                  <a:cubicBezTo>
                    <a:pt x="49" y="1"/>
                    <a:pt x="1" y="23751"/>
                    <a:pt x="1" y="53036"/>
                  </a:cubicBezTo>
                  <a:cubicBezTo>
                    <a:pt x="1" y="82319"/>
                    <a:pt x="49" y="106065"/>
                    <a:pt x="113" y="106065"/>
                  </a:cubicBezTo>
                  <a:cubicBezTo>
                    <a:pt x="175" y="106065"/>
                    <a:pt x="226" y="82328"/>
                    <a:pt x="226" y="53036"/>
                  </a:cubicBezTo>
                  <a:cubicBezTo>
                    <a:pt x="226" y="23742"/>
                    <a:pt x="179" y="1"/>
                    <a:pt x="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" name="Google Shape;405;p47">
              <a:extLst>
                <a:ext uri="{FF2B5EF4-FFF2-40B4-BE49-F238E27FC236}">
                  <a16:creationId xmlns:a16="http://schemas.microsoft.com/office/drawing/2014/main" id="{F4CCE83B-3AED-3942-925B-1974DC3B1B89}"/>
                </a:ext>
              </a:extLst>
            </p:cNvPr>
            <p:cNvSpPr/>
            <p:nvPr/>
          </p:nvSpPr>
          <p:spPr>
            <a:xfrm>
              <a:off x="815698" y="2975462"/>
              <a:ext cx="569634" cy="2926"/>
            </a:xfrm>
            <a:custGeom>
              <a:avLst/>
              <a:gdLst/>
              <a:ahLst/>
              <a:cxnLst/>
              <a:rect l="l" t="t" r="r" b="b"/>
              <a:pathLst>
                <a:path w="44581" h="229" extrusionOk="0">
                  <a:moveTo>
                    <a:pt x="22294" y="0"/>
                  </a:moveTo>
                  <a:cubicBezTo>
                    <a:pt x="9982" y="0"/>
                    <a:pt x="0" y="56"/>
                    <a:pt x="0" y="116"/>
                  </a:cubicBezTo>
                  <a:cubicBezTo>
                    <a:pt x="0" y="177"/>
                    <a:pt x="9989" y="228"/>
                    <a:pt x="22294" y="228"/>
                  </a:cubicBezTo>
                  <a:cubicBezTo>
                    <a:pt x="34601" y="228"/>
                    <a:pt x="44581" y="176"/>
                    <a:pt x="44581" y="116"/>
                  </a:cubicBezTo>
                  <a:cubicBezTo>
                    <a:pt x="44581" y="51"/>
                    <a:pt x="34608" y="0"/>
                    <a:pt x="222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" name="Google Shape;406;p47">
              <a:extLst>
                <a:ext uri="{FF2B5EF4-FFF2-40B4-BE49-F238E27FC236}">
                  <a16:creationId xmlns:a16="http://schemas.microsoft.com/office/drawing/2014/main" id="{A7B52EBE-2FB8-5147-A9BA-A2A0F73AB4F6}"/>
                </a:ext>
              </a:extLst>
            </p:cNvPr>
            <p:cNvSpPr/>
            <p:nvPr/>
          </p:nvSpPr>
          <p:spPr>
            <a:xfrm>
              <a:off x="831555" y="3072303"/>
              <a:ext cx="527468" cy="105977"/>
            </a:xfrm>
            <a:custGeom>
              <a:avLst/>
              <a:gdLst/>
              <a:ahLst/>
              <a:cxnLst/>
              <a:rect l="l" t="t" r="r" b="b"/>
              <a:pathLst>
                <a:path w="41281" h="8294" extrusionOk="0">
                  <a:moveTo>
                    <a:pt x="37224" y="254"/>
                  </a:moveTo>
                  <a:cubicBezTo>
                    <a:pt x="39322" y="257"/>
                    <a:pt x="41023" y="1958"/>
                    <a:pt x="41026" y="4058"/>
                  </a:cubicBezTo>
                  <a:lnTo>
                    <a:pt x="41026" y="4235"/>
                  </a:lnTo>
                  <a:cubicBezTo>
                    <a:pt x="41025" y="6334"/>
                    <a:pt x="39322" y="8035"/>
                    <a:pt x="37224" y="8038"/>
                  </a:cubicBezTo>
                  <a:lnTo>
                    <a:pt x="4058" y="8038"/>
                  </a:lnTo>
                  <a:cubicBezTo>
                    <a:pt x="1958" y="8035"/>
                    <a:pt x="257" y="6334"/>
                    <a:pt x="254" y="4235"/>
                  </a:cubicBezTo>
                  <a:lnTo>
                    <a:pt x="254" y="4058"/>
                  </a:lnTo>
                  <a:cubicBezTo>
                    <a:pt x="257" y="1960"/>
                    <a:pt x="1958" y="257"/>
                    <a:pt x="4058" y="256"/>
                  </a:cubicBezTo>
                  <a:lnTo>
                    <a:pt x="37224" y="254"/>
                  </a:lnTo>
                  <a:close/>
                  <a:moveTo>
                    <a:pt x="4058" y="1"/>
                  </a:moveTo>
                  <a:cubicBezTo>
                    <a:pt x="1819" y="4"/>
                    <a:pt x="4" y="1819"/>
                    <a:pt x="1" y="4058"/>
                  </a:cubicBezTo>
                  <a:lnTo>
                    <a:pt x="1" y="4235"/>
                  </a:lnTo>
                  <a:cubicBezTo>
                    <a:pt x="4" y="6475"/>
                    <a:pt x="1819" y="8290"/>
                    <a:pt x="4058" y="8293"/>
                  </a:cubicBezTo>
                  <a:lnTo>
                    <a:pt x="37224" y="8293"/>
                  </a:lnTo>
                  <a:cubicBezTo>
                    <a:pt x="39464" y="8290"/>
                    <a:pt x="41279" y="6475"/>
                    <a:pt x="41280" y="4235"/>
                  </a:cubicBezTo>
                  <a:lnTo>
                    <a:pt x="41280" y="4058"/>
                  </a:lnTo>
                  <a:cubicBezTo>
                    <a:pt x="41279" y="1819"/>
                    <a:pt x="39464" y="4"/>
                    <a:pt x="372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" name="Google Shape;407;p47">
              <a:extLst>
                <a:ext uri="{FF2B5EF4-FFF2-40B4-BE49-F238E27FC236}">
                  <a16:creationId xmlns:a16="http://schemas.microsoft.com/office/drawing/2014/main" id="{52D2245F-6857-C445-BC54-BF9349477FDF}"/>
                </a:ext>
              </a:extLst>
            </p:cNvPr>
            <p:cNvSpPr/>
            <p:nvPr/>
          </p:nvSpPr>
          <p:spPr>
            <a:xfrm>
              <a:off x="1281259" y="3097360"/>
              <a:ext cx="54841" cy="52733"/>
            </a:xfrm>
            <a:custGeom>
              <a:avLst/>
              <a:gdLst/>
              <a:ahLst/>
              <a:cxnLst/>
              <a:rect l="l" t="t" r="r" b="b"/>
              <a:pathLst>
                <a:path w="4292" h="4127" extrusionOk="0">
                  <a:moveTo>
                    <a:pt x="2231" y="0"/>
                  </a:moveTo>
                  <a:cubicBezTo>
                    <a:pt x="2229" y="0"/>
                    <a:pt x="2227" y="0"/>
                    <a:pt x="2225" y="0"/>
                  </a:cubicBezTo>
                  <a:lnTo>
                    <a:pt x="2222" y="0"/>
                  </a:lnTo>
                  <a:cubicBezTo>
                    <a:pt x="1388" y="2"/>
                    <a:pt x="636" y="506"/>
                    <a:pt x="319" y="1278"/>
                  </a:cubicBezTo>
                  <a:cubicBezTo>
                    <a:pt x="1" y="2049"/>
                    <a:pt x="179" y="2936"/>
                    <a:pt x="771" y="3525"/>
                  </a:cubicBezTo>
                  <a:cubicBezTo>
                    <a:pt x="1166" y="3918"/>
                    <a:pt x="1692" y="4126"/>
                    <a:pt x="2227" y="4126"/>
                  </a:cubicBezTo>
                  <a:cubicBezTo>
                    <a:pt x="2494" y="4126"/>
                    <a:pt x="2763" y="4075"/>
                    <a:pt x="3020" y="3968"/>
                  </a:cubicBezTo>
                  <a:cubicBezTo>
                    <a:pt x="3790" y="3646"/>
                    <a:pt x="4291" y="2893"/>
                    <a:pt x="4290" y="2058"/>
                  </a:cubicBezTo>
                  <a:lnTo>
                    <a:pt x="4290" y="2054"/>
                  </a:lnTo>
                  <a:cubicBezTo>
                    <a:pt x="4287" y="919"/>
                    <a:pt x="3366" y="0"/>
                    <a:pt x="2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" name="Google Shape;408;p47">
              <a:extLst>
                <a:ext uri="{FF2B5EF4-FFF2-40B4-BE49-F238E27FC236}">
                  <a16:creationId xmlns:a16="http://schemas.microsoft.com/office/drawing/2014/main" id="{F5EF4B5A-4DAE-B040-9113-3E347282C97D}"/>
                </a:ext>
              </a:extLst>
            </p:cNvPr>
            <p:cNvSpPr/>
            <p:nvPr/>
          </p:nvSpPr>
          <p:spPr>
            <a:xfrm>
              <a:off x="1292503" y="3111262"/>
              <a:ext cx="29337" cy="28711"/>
            </a:xfrm>
            <a:custGeom>
              <a:avLst/>
              <a:gdLst/>
              <a:ahLst/>
              <a:cxnLst/>
              <a:rect l="l" t="t" r="r" b="b"/>
              <a:pathLst>
                <a:path w="2296" h="2247" extrusionOk="0">
                  <a:moveTo>
                    <a:pt x="2108" y="179"/>
                  </a:moveTo>
                  <a:lnTo>
                    <a:pt x="1308" y="1993"/>
                  </a:lnTo>
                  <a:lnTo>
                    <a:pt x="1083" y="1156"/>
                  </a:lnTo>
                  <a:cubicBezTo>
                    <a:pt x="1077" y="1138"/>
                    <a:pt x="1063" y="1122"/>
                    <a:pt x="1045" y="1114"/>
                  </a:cubicBezTo>
                  <a:lnTo>
                    <a:pt x="265" y="838"/>
                  </a:lnTo>
                  <a:lnTo>
                    <a:pt x="2108" y="179"/>
                  </a:lnTo>
                  <a:close/>
                  <a:moveTo>
                    <a:pt x="2246" y="0"/>
                  </a:moveTo>
                  <a:cubicBezTo>
                    <a:pt x="2234" y="0"/>
                    <a:pt x="2222" y="3"/>
                    <a:pt x="2212" y="9"/>
                  </a:cubicBezTo>
                  <a:lnTo>
                    <a:pt x="57" y="781"/>
                  </a:lnTo>
                  <a:cubicBezTo>
                    <a:pt x="0" y="799"/>
                    <a:pt x="0" y="880"/>
                    <a:pt x="57" y="898"/>
                  </a:cubicBezTo>
                  <a:lnTo>
                    <a:pt x="972" y="1221"/>
                  </a:lnTo>
                  <a:lnTo>
                    <a:pt x="1239" y="2198"/>
                  </a:lnTo>
                  <a:cubicBezTo>
                    <a:pt x="1245" y="2224"/>
                    <a:pt x="1267" y="2243"/>
                    <a:pt x="1294" y="2246"/>
                  </a:cubicBezTo>
                  <a:cubicBezTo>
                    <a:pt x="1323" y="2242"/>
                    <a:pt x="1344" y="2218"/>
                    <a:pt x="1345" y="2189"/>
                  </a:cubicBezTo>
                  <a:lnTo>
                    <a:pt x="2281" y="79"/>
                  </a:lnTo>
                  <a:cubicBezTo>
                    <a:pt x="2296" y="59"/>
                    <a:pt x="2296" y="31"/>
                    <a:pt x="2281" y="9"/>
                  </a:cubicBezTo>
                  <a:cubicBezTo>
                    <a:pt x="2270" y="3"/>
                    <a:pt x="2258" y="0"/>
                    <a:pt x="2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" name="Google Shape;409;p47">
              <a:extLst>
                <a:ext uri="{FF2B5EF4-FFF2-40B4-BE49-F238E27FC236}">
                  <a16:creationId xmlns:a16="http://schemas.microsoft.com/office/drawing/2014/main" id="{9454851A-FAD5-4C4F-BD7F-C498C79F0196}"/>
                </a:ext>
              </a:extLst>
            </p:cNvPr>
            <p:cNvSpPr/>
            <p:nvPr/>
          </p:nvSpPr>
          <p:spPr>
            <a:xfrm>
              <a:off x="1304642" y="3111402"/>
              <a:ext cx="17301" cy="15678"/>
            </a:xfrm>
            <a:custGeom>
              <a:avLst/>
              <a:gdLst/>
              <a:ahLst/>
              <a:cxnLst/>
              <a:rect l="l" t="t" r="r" b="b"/>
              <a:pathLst>
                <a:path w="1354" h="1227" extrusionOk="0">
                  <a:moveTo>
                    <a:pt x="1268" y="1"/>
                  </a:moveTo>
                  <a:cubicBezTo>
                    <a:pt x="1256" y="1"/>
                    <a:pt x="1244" y="4"/>
                    <a:pt x="1232" y="12"/>
                  </a:cubicBezTo>
                  <a:lnTo>
                    <a:pt x="26" y="1115"/>
                  </a:lnTo>
                  <a:cubicBezTo>
                    <a:pt x="1" y="1139"/>
                    <a:pt x="1" y="1180"/>
                    <a:pt x="26" y="1205"/>
                  </a:cubicBezTo>
                  <a:cubicBezTo>
                    <a:pt x="38" y="1219"/>
                    <a:pt x="55" y="1226"/>
                    <a:pt x="73" y="1226"/>
                  </a:cubicBezTo>
                  <a:cubicBezTo>
                    <a:pt x="88" y="1225"/>
                    <a:pt x="101" y="1219"/>
                    <a:pt x="112" y="1208"/>
                  </a:cubicBezTo>
                  <a:lnTo>
                    <a:pt x="1319" y="107"/>
                  </a:lnTo>
                  <a:cubicBezTo>
                    <a:pt x="1354" y="59"/>
                    <a:pt x="1316" y="1"/>
                    <a:pt x="1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" name="Google Shape;410;p47">
              <a:extLst>
                <a:ext uri="{FF2B5EF4-FFF2-40B4-BE49-F238E27FC236}">
                  <a16:creationId xmlns:a16="http://schemas.microsoft.com/office/drawing/2014/main" id="{1131016B-03C9-594E-877D-EBCF5BFDF0BD}"/>
                </a:ext>
              </a:extLst>
            </p:cNvPr>
            <p:cNvSpPr/>
            <p:nvPr/>
          </p:nvSpPr>
          <p:spPr>
            <a:xfrm>
              <a:off x="947894" y="3115402"/>
              <a:ext cx="11755" cy="14502"/>
            </a:xfrm>
            <a:custGeom>
              <a:avLst/>
              <a:gdLst/>
              <a:ahLst/>
              <a:cxnLst/>
              <a:rect l="l" t="t" r="r" b="b"/>
              <a:pathLst>
                <a:path w="920" h="1135" extrusionOk="0">
                  <a:moveTo>
                    <a:pt x="0" y="1"/>
                  </a:moveTo>
                  <a:lnTo>
                    <a:pt x="0" y="86"/>
                  </a:lnTo>
                  <a:lnTo>
                    <a:pt x="397" y="86"/>
                  </a:lnTo>
                  <a:lnTo>
                    <a:pt x="397" y="1134"/>
                  </a:lnTo>
                  <a:lnTo>
                    <a:pt x="518" y="1134"/>
                  </a:lnTo>
                  <a:lnTo>
                    <a:pt x="518" y="104"/>
                  </a:lnTo>
                  <a:lnTo>
                    <a:pt x="919" y="104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" name="Google Shape;411;p47">
              <a:extLst>
                <a:ext uri="{FF2B5EF4-FFF2-40B4-BE49-F238E27FC236}">
                  <a16:creationId xmlns:a16="http://schemas.microsoft.com/office/drawing/2014/main" id="{E3FAED4E-AB40-FE46-AC48-AEB840174F3E}"/>
                </a:ext>
              </a:extLst>
            </p:cNvPr>
            <p:cNvSpPr/>
            <p:nvPr/>
          </p:nvSpPr>
          <p:spPr>
            <a:xfrm>
              <a:off x="958423" y="3118647"/>
              <a:ext cx="11768" cy="15154"/>
            </a:xfrm>
            <a:custGeom>
              <a:avLst/>
              <a:gdLst/>
              <a:ahLst/>
              <a:cxnLst/>
              <a:rect l="l" t="t" r="r" b="b"/>
              <a:pathLst>
                <a:path w="921" h="1186" extrusionOk="0">
                  <a:moveTo>
                    <a:pt x="44" y="0"/>
                  </a:moveTo>
                  <a:lnTo>
                    <a:pt x="422" y="862"/>
                  </a:lnTo>
                  <a:lnTo>
                    <a:pt x="388" y="945"/>
                  </a:lnTo>
                  <a:cubicBezTo>
                    <a:pt x="337" y="1051"/>
                    <a:pt x="284" y="1086"/>
                    <a:pt x="211" y="1086"/>
                  </a:cubicBezTo>
                  <a:cubicBezTo>
                    <a:pt x="207" y="1086"/>
                    <a:pt x="204" y="1086"/>
                    <a:pt x="201" y="1086"/>
                  </a:cubicBezTo>
                  <a:cubicBezTo>
                    <a:pt x="146" y="1086"/>
                    <a:pt x="93" y="1062"/>
                    <a:pt x="56" y="1021"/>
                  </a:cubicBezTo>
                  <a:lnTo>
                    <a:pt x="0" y="1108"/>
                  </a:lnTo>
                  <a:cubicBezTo>
                    <a:pt x="53" y="1157"/>
                    <a:pt x="123" y="1185"/>
                    <a:pt x="195" y="1185"/>
                  </a:cubicBezTo>
                  <a:cubicBezTo>
                    <a:pt x="199" y="1185"/>
                    <a:pt x="202" y="1185"/>
                    <a:pt x="206" y="1185"/>
                  </a:cubicBezTo>
                  <a:cubicBezTo>
                    <a:pt x="207" y="1185"/>
                    <a:pt x="208" y="1185"/>
                    <a:pt x="209" y="1185"/>
                  </a:cubicBezTo>
                  <a:cubicBezTo>
                    <a:pt x="343" y="1185"/>
                    <a:pt x="459" y="1095"/>
                    <a:pt x="491" y="966"/>
                  </a:cubicBezTo>
                  <a:lnTo>
                    <a:pt x="921" y="14"/>
                  </a:lnTo>
                  <a:lnTo>
                    <a:pt x="805" y="0"/>
                  </a:lnTo>
                  <a:lnTo>
                    <a:pt x="482" y="724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" name="Google Shape;412;p47">
              <a:extLst>
                <a:ext uri="{FF2B5EF4-FFF2-40B4-BE49-F238E27FC236}">
                  <a16:creationId xmlns:a16="http://schemas.microsoft.com/office/drawing/2014/main" id="{A00F8F4D-0699-3A45-B568-423998CFC92B}"/>
                </a:ext>
              </a:extLst>
            </p:cNvPr>
            <p:cNvSpPr/>
            <p:nvPr/>
          </p:nvSpPr>
          <p:spPr>
            <a:xfrm>
              <a:off x="972542" y="3118647"/>
              <a:ext cx="11040" cy="14988"/>
            </a:xfrm>
            <a:custGeom>
              <a:avLst/>
              <a:gdLst/>
              <a:ahLst/>
              <a:cxnLst/>
              <a:rect l="l" t="t" r="r" b="b"/>
              <a:pathLst>
                <a:path w="864" h="1173" extrusionOk="0">
                  <a:moveTo>
                    <a:pt x="426" y="133"/>
                  </a:moveTo>
                  <a:cubicBezTo>
                    <a:pt x="584" y="133"/>
                    <a:pt x="737" y="251"/>
                    <a:pt x="746" y="436"/>
                  </a:cubicBezTo>
                  <a:lnTo>
                    <a:pt x="725" y="436"/>
                  </a:lnTo>
                  <a:lnTo>
                    <a:pt x="725" y="437"/>
                  </a:lnTo>
                  <a:cubicBezTo>
                    <a:pt x="737" y="610"/>
                    <a:pt x="605" y="760"/>
                    <a:pt x="433" y="772"/>
                  </a:cubicBezTo>
                  <a:cubicBezTo>
                    <a:pt x="431" y="772"/>
                    <a:pt x="430" y="772"/>
                    <a:pt x="429" y="772"/>
                  </a:cubicBezTo>
                  <a:cubicBezTo>
                    <a:pt x="149" y="772"/>
                    <a:pt x="4" y="439"/>
                    <a:pt x="196" y="235"/>
                  </a:cubicBezTo>
                  <a:cubicBezTo>
                    <a:pt x="261" y="164"/>
                    <a:pt x="344" y="133"/>
                    <a:pt x="426" y="133"/>
                  </a:cubicBezTo>
                  <a:close/>
                  <a:moveTo>
                    <a:pt x="423" y="0"/>
                  </a:moveTo>
                  <a:cubicBezTo>
                    <a:pt x="294" y="0"/>
                    <a:pt x="175" y="67"/>
                    <a:pt x="108" y="178"/>
                  </a:cubicBezTo>
                  <a:lnTo>
                    <a:pt x="108" y="9"/>
                  </a:lnTo>
                  <a:lnTo>
                    <a:pt x="0" y="9"/>
                  </a:lnTo>
                  <a:lnTo>
                    <a:pt x="0" y="1173"/>
                  </a:lnTo>
                  <a:lnTo>
                    <a:pt x="108" y="1173"/>
                  </a:lnTo>
                  <a:lnTo>
                    <a:pt x="108" y="698"/>
                  </a:lnTo>
                  <a:cubicBezTo>
                    <a:pt x="177" y="806"/>
                    <a:pt x="297" y="868"/>
                    <a:pt x="422" y="868"/>
                  </a:cubicBezTo>
                  <a:cubicBezTo>
                    <a:pt x="425" y="868"/>
                    <a:pt x="428" y="868"/>
                    <a:pt x="431" y="868"/>
                  </a:cubicBezTo>
                  <a:cubicBezTo>
                    <a:pt x="670" y="868"/>
                    <a:pt x="864" y="674"/>
                    <a:pt x="864" y="436"/>
                  </a:cubicBezTo>
                  <a:lnTo>
                    <a:pt x="862" y="436"/>
                  </a:lnTo>
                  <a:cubicBezTo>
                    <a:pt x="864" y="199"/>
                    <a:pt x="673" y="3"/>
                    <a:pt x="436" y="0"/>
                  </a:cubicBezTo>
                  <a:cubicBezTo>
                    <a:pt x="431" y="0"/>
                    <a:pt x="427" y="0"/>
                    <a:pt x="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" name="Google Shape;413;p47">
              <a:extLst>
                <a:ext uri="{FF2B5EF4-FFF2-40B4-BE49-F238E27FC236}">
                  <a16:creationId xmlns:a16="http://schemas.microsoft.com/office/drawing/2014/main" id="{1EF4055C-D37C-E448-AA73-BAC7957E81D8}"/>
                </a:ext>
              </a:extLst>
            </p:cNvPr>
            <p:cNvSpPr/>
            <p:nvPr/>
          </p:nvSpPr>
          <p:spPr>
            <a:xfrm>
              <a:off x="984016" y="3118685"/>
              <a:ext cx="12241" cy="11295"/>
            </a:xfrm>
            <a:custGeom>
              <a:avLst/>
              <a:gdLst/>
              <a:ahLst/>
              <a:cxnLst/>
              <a:rect l="l" t="t" r="r" b="b"/>
              <a:pathLst>
                <a:path w="958" h="884" extrusionOk="0">
                  <a:moveTo>
                    <a:pt x="522" y="116"/>
                  </a:moveTo>
                  <a:cubicBezTo>
                    <a:pt x="677" y="116"/>
                    <a:pt x="808" y="232"/>
                    <a:pt x="826" y="385"/>
                  </a:cubicBezTo>
                  <a:lnTo>
                    <a:pt x="219" y="385"/>
                  </a:lnTo>
                  <a:cubicBezTo>
                    <a:pt x="237" y="232"/>
                    <a:pt x="368" y="116"/>
                    <a:pt x="522" y="116"/>
                  </a:cubicBezTo>
                  <a:close/>
                  <a:moveTo>
                    <a:pt x="555" y="1"/>
                  </a:moveTo>
                  <a:cubicBezTo>
                    <a:pt x="545" y="1"/>
                    <a:pt x="535" y="1"/>
                    <a:pt x="525" y="2"/>
                  </a:cubicBezTo>
                  <a:cubicBezTo>
                    <a:pt x="206" y="8"/>
                    <a:pt x="0" y="343"/>
                    <a:pt x="137" y="631"/>
                  </a:cubicBezTo>
                  <a:cubicBezTo>
                    <a:pt x="215" y="795"/>
                    <a:pt x="375" y="883"/>
                    <a:pt x="537" y="883"/>
                  </a:cubicBezTo>
                  <a:cubicBezTo>
                    <a:pt x="658" y="883"/>
                    <a:pt x="780" y="834"/>
                    <a:pt x="869" y="730"/>
                  </a:cubicBezTo>
                  <a:lnTo>
                    <a:pt x="805" y="656"/>
                  </a:lnTo>
                  <a:cubicBezTo>
                    <a:pt x="738" y="729"/>
                    <a:pt x="646" y="769"/>
                    <a:pt x="547" y="769"/>
                  </a:cubicBezTo>
                  <a:cubicBezTo>
                    <a:pt x="546" y="769"/>
                    <a:pt x="544" y="769"/>
                    <a:pt x="542" y="769"/>
                  </a:cubicBezTo>
                  <a:cubicBezTo>
                    <a:pt x="536" y="769"/>
                    <a:pt x="531" y="769"/>
                    <a:pt x="525" y="769"/>
                  </a:cubicBezTo>
                  <a:cubicBezTo>
                    <a:pt x="358" y="769"/>
                    <a:pt x="217" y="640"/>
                    <a:pt x="206" y="472"/>
                  </a:cubicBezTo>
                  <a:lnTo>
                    <a:pt x="922" y="472"/>
                  </a:lnTo>
                  <a:lnTo>
                    <a:pt x="956" y="433"/>
                  </a:lnTo>
                  <a:cubicBezTo>
                    <a:pt x="958" y="415"/>
                    <a:pt x="958" y="397"/>
                    <a:pt x="956" y="379"/>
                  </a:cubicBezTo>
                  <a:cubicBezTo>
                    <a:pt x="942" y="165"/>
                    <a:pt x="765" y="1"/>
                    <a:pt x="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" name="Google Shape;414;p47">
              <a:extLst>
                <a:ext uri="{FF2B5EF4-FFF2-40B4-BE49-F238E27FC236}">
                  <a16:creationId xmlns:a16="http://schemas.microsoft.com/office/drawing/2014/main" id="{DF6FD8C0-1F3F-9844-B50F-F29B3930A3BC}"/>
                </a:ext>
              </a:extLst>
            </p:cNvPr>
            <p:cNvSpPr/>
            <p:nvPr/>
          </p:nvSpPr>
          <p:spPr>
            <a:xfrm>
              <a:off x="1003361" y="3118673"/>
              <a:ext cx="9123" cy="11129"/>
            </a:xfrm>
            <a:custGeom>
              <a:avLst/>
              <a:gdLst/>
              <a:ahLst/>
              <a:cxnLst/>
              <a:rect l="l" t="t" r="r" b="b"/>
              <a:pathLst>
                <a:path w="714" h="871" extrusionOk="0">
                  <a:moveTo>
                    <a:pt x="604" y="468"/>
                  </a:moveTo>
                  <a:lnTo>
                    <a:pt x="604" y="606"/>
                  </a:lnTo>
                  <a:cubicBezTo>
                    <a:pt x="562" y="710"/>
                    <a:pt x="460" y="778"/>
                    <a:pt x="348" y="778"/>
                  </a:cubicBezTo>
                  <a:cubicBezTo>
                    <a:pt x="343" y="778"/>
                    <a:pt x="339" y="778"/>
                    <a:pt x="334" y="778"/>
                  </a:cubicBezTo>
                  <a:cubicBezTo>
                    <a:pt x="196" y="778"/>
                    <a:pt x="118" y="702"/>
                    <a:pt x="118" y="618"/>
                  </a:cubicBezTo>
                  <a:cubicBezTo>
                    <a:pt x="118" y="533"/>
                    <a:pt x="169" y="468"/>
                    <a:pt x="337" y="468"/>
                  </a:cubicBezTo>
                  <a:close/>
                  <a:moveTo>
                    <a:pt x="407" y="1"/>
                  </a:moveTo>
                  <a:cubicBezTo>
                    <a:pt x="395" y="1"/>
                    <a:pt x="383" y="2"/>
                    <a:pt x="372" y="3"/>
                  </a:cubicBezTo>
                  <a:cubicBezTo>
                    <a:pt x="369" y="3"/>
                    <a:pt x="367" y="3"/>
                    <a:pt x="365" y="3"/>
                  </a:cubicBezTo>
                  <a:cubicBezTo>
                    <a:pt x="243" y="3"/>
                    <a:pt x="122" y="43"/>
                    <a:pt x="26" y="119"/>
                  </a:cubicBezTo>
                  <a:lnTo>
                    <a:pt x="79" y="206"/>
                  </a:lnTo>
                  <a:cubicBezTo>
                    <a:pt x="155" y="139"/>
                    <a:pt x="255" y="102"/>
                    <a:pt x="357" y="102"/>
                  </a:cubicBezTo>
                  <a:cubicBezTo>
                    <a:pt x="359" y="102"/>
                    <a:pt x="361" y="102"/>
                    <a:pt x="363" y="102"/>
                  </a:cubicBezTo>
                  <a:cubicBezTo>
                    <a:pt x="372" y="100"/>
                    <a:pt x="382" y="100"/>
                    <a:pt x="392" y="100"/>
                  </a:cubicBezTo>
                  <a:cubicBezTo>
                    <a:pt x="400" y="100"/>
                    <a:pt x="407" y="100"/>
                    <a:pt x="414" y="101"/>
                  </a:cubicBezTo>
                  <a:cubicBezTo>
                    <a:pt x="529" y="111"/>
                    <a:pt x="615" y="215"/>
                    <a:pt x="604" y="330"/>
                  </a:cubicBezTo>
                  <a:lnTo>
                    <a:pt x="604" y="381"/>
                  </a:lnTo>
                  <a:lnTo>
                    <a:pt x="328" y="381"/>
                  </a:lnTo>
                  <a:cubicBezTo>
                    <a:pt x="83" y="381"/>
                    <a:pt x="1" y="477"/>
                    <a:pt x="1" y="623"/>
                  </a:cubicBezTo>
                  <a:cubicBezTo>
                    <a:pt x="1" y="770"/>
                    <a:pt x="118" y="869"/>
                    <a:pt x="311" y="869"/>
                  </a:cubicBezTo>
                  <a:cubicBezTo>
                    <a:pt x="321" y="870"/>
                    <a:pt x="331" y="870"/>
                    <a:pt x="340" y="870"/>
                  </a:cubicBezTo>
                  <a:cubicBezTo>
                    <a:pt x="445" y="870"/>
                    <a:pt x="545" y="817"/>
                    <a:pt x="604" y="726"/>
                  </a:cubicBezTo>
                  <a:lnTo>
                    <a:pt x="604" y="860"/>
                  </a:lnTo>
                  <a:lnTo>
                    <a:pt x="712" y="860"/>
                  </a:lnTo>
                  <a:lnTo>
                    <a:pt x="712" y="335"/>
                  </a:lnTo>
                  <a:cubicBezTo>
                    <a:pt x="714" y="314"/>
                    <a:pt x="714" y="293"/>
                    <a:pt x="711" y="270"/>
                  </a:cubicBezTo>
                  <a:cubicBezTo>
                    <a:pt x="693" y="115"/>
                    <a:pt x="559" y="1"/>
                    <a:pt x="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" name="Google Shape;415;p47">
              <a:extLst>
                <a:ext uri="{FF2B5EF4-FFF2-40B4-BE49-F238E27FC236}">
                  <a16:creationId xmlns:a16="http://schemas.microsoft.com/office/drawing/2014/main" id="{C3E761BB-9CB2-334C-A39B-3A708AC6E5A7}"/>
                </a:ext>
              </a:extLst>
            </p:cNvPr>
            <p:cNvSpPr/>
            <p:nvPr/>
          </p:nvSpPr>
          <p:spPr>
            <a:xfrm>
              <a:off x="1022080" y="3118340"/>
              <a:ext cx="17761" cy="11334"/>
            </a:xfrm>
            <a:custGeom>
              <a:avLst/>
              <a:gdLst/>
              <a:ahLst/>
              <a:cxnLst/>
              <a:rect l="l" t="t" r="r" b="b"/>
              <a:pathLst>
                <a:path w="1390" h="887" extrusionOk="0">
                  <a:moveTo>
                    <a:pt x="1" y="0"/>
                  </a:moveTo>
                  <a:lnTo>
                    <a:pt x="1" y="862"/>
                  </a:lnTo>
                  <a:lnTo>
                    <a:pt x="118" y="862"/>
                  </a:lnTo>
                  <a:lnTo>
                    <a:pt x="118" y="431"/>
                  </a:lnTo>
                  <a:cubicBezTo>
                    <a:pt x="96" y="265"/>
                    <a:pt x="227" y="120"/>
                    <a:pt x="391" y="120"/>
                  </a:cubicBezTo>
                  <a:cubicBezTo>
                    <a:pt x="396" y="120"/>
                    <a:pt x="401" y="120"/>
                    <a:pt x="406" y="121"/>
                  </a:cubicBezTo>
                  <a:cubicBezTo>
                    <a:pt x="561" y="121"/>
                    <a:pt x="652" y="215"/>
                    <a:pt x="652" y="392"/>
                  </a:cubicBezTo>
                  <a:lnTo>
                    <a:pt x="652" y="874"/>
                  </a:lnTo>
                  <a:lnTo>
                    <a:pt x="765" y="874"/>
                  </a:lnTo>
                  <a:lnTo>
                    <a:pt x="765" y="443"/>
                  </a:lnTo>
                  <a:cubicBezTo>
                    <a:pt x="762" y="425"/>
                    <a:pt x="762" y="409"/>
                    <a:pt x="762" y="392"/>
                  </a:cubicBezTo>
                  <a:cubicBezTo>
                    <a:pt x="771" y="246"/>
                    <a:pt x="892" y="132"/>
                    <a:pt x="1037" y="132"/>
                  </a:cubicBezTo>
                  <a:cubicBezTo>
                    <a:pt x="1042" y="132"/>
                    <a:pt x="1048" y="132"/>
                    <a:pt x="1053" y="133"/>
                  </a:cubicBezTo>
                  <a:cubicBezTo>
                    <a:pt x="1203" y="133"/>
                    <a:pt x="1295" y="227"/>
                    <a:pt x="1295" y="404"/>
                  </a:cubicBezTo>
                  <a:lnTo>
                    <a:pt x="1295" y="886"/>
                  </a:lnTo>
                  <a:lnTo>
                    <a:pt x="1388" y="886"/>
                  </a:lnTo>
                  <a:lnTo>
                    <a:pt x="1388" y="395"/>
                  </a:lnTo>
                  <a:cubicBezTo>
                    <a:pt x="1389" y="382"/>
                    <a:pt x="1389" y="370"/>
                    <a:pt x="1389" y="356"/>
                  </a:cubicBezTo>
                  <a:cubicBezTo>
                    <a:pt x="1387" y="179"/>
                    <a:pt x="1242" y="39"/>
                    <a:pt x="1066" y="39"/>
                  </a:cubicBezTo>
                  <a:cubicBezTo>
                    <a:pt x="1064" y="39"/>
                    <a:pt x="1063" y="39"/>
                    <a:pt x="1061" y="39"/>
                  </a:cubicBezTo>
                  <a:cubicBezTo>
                    <a:pt x="1055" y="39"/>
                    <a:pt x="1050" y="39"/>
                    <a:pt x="1044" y="39"/>
                  </a:cubicBezTo>
                  <a:cubicBezTo>
                    <a:pt x="914" y="39"/>
                    <a:pt x="792" y="107"/>
                    <a:pt x="724" y="220"/>
                  </a:cubicBezTo>
                  <a:cubicBezTo>
                    <a:pt x="677" y="109"/>
                    <a:pt x="567" y="38"/>
                    <a:pt x="449" y="38"/>
                  </a:cubicBezTo>
                  <a:cubicBezTo>
                    <a:pt x="441" y="38"/>
                    <a:pt x="432" y="39"/>
                    <a:pt x="424" y="39"/>
                  </a:cubicBezTo>
                  <a:cubicBezTo>
                    <a:pt x="419" y="39"/>
                    <a:pt x="413" y="39"/>
                    <a:pt x="407" y="39"/>
                  </a:cubicBezTo>
                  <a:cubicBezTo>
                    <a:pt x="286" y="39"/>
                    <a:pt x="174" y="100"/>
                    <a:pt x="109" y="203"/>
                  </a:cubicBez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" name="Google Shape;416;p47">
              <a:extLst>
                <a:ext uri="{FF2B5EF4-FFF2-40B4-BE49-F238E27FC236}">
                  <a16:creationId xmlns:a16="http://schemas.microsoft.com/office/drawing/2014/main" id="{0A8E9058-5D56-7049-8C3F-CE67D2AE236F}"/>
                </a:ext>
              </a:extLst>
            </p:cNvPr>
            <p:cNvSpPr/>
            <p:nvPr/>
          </p:nvSpPr>
          <p:spPr>
            <a:xfrm>
              <a:off x="1041464" y="3118685"/>
              <a:ext cx="12241" cy="11295"/>
            </a:xfrm>
            <a:custGeom>
              <a:avLst/>
              <a:gdLst/>
              <a:ahLst/>
              <a:cxnLst/>
              <a:rect l="l" t="t" r="r" b="b"/>
              <a:pathLst>
                <a:path w="958" h="884" extrusionOk="0">
                  <a:moveTo>
                    <a:pt x="504" y="101"/>
                  </a:moveTo>
                  <a:cubicBezTo>
                    <a:pt x="509" y="101"/>
                    <a:pt x="513" y="101"/>
                    <a:pt x="518" y="101"/>
                  </a:cubicBezTo>
                  <a:cubicBezTo>
                    <a:pt x="521" y="101"/>
                    <a:pt x="523" y="101"/>
                    <a:pt x="526" y="101"/>
                  </a:cubicBezTo>
                  <a:cubicBezTo>
                    <a:pt x="683" y="101"/>
                    <a:pt x="814" y="227"/>
                    <a:pt x="818" y="385"/>
                  </a:cubicBezTo>
                  <a:lnTo>
                    <a:pt x="207" y="385"/>
                  </a:lnTo>
                  <a:cubicBezTo>
                    <a:pt x="215" y="226"/>
                    <a:pt x="345" y="101"/>
                    <a:pt x="504" y="101"/>
                  </a:cubicBezTo>
                  <a:close/>
                  <a:moveTo>
                    <a:pt x="553" y="1"/>
                  </a:moveTo>
                  <a:cubicBezTo>
                    <a:pt x="544" y="1"/>
                    <a:pt x="535" y="1"/>
                    <a:pt x="525" y="2"/>
                  </a:cubicBezTo>
                  <a:cubicBezTo>
                    <a:pt x="206" y="8"/>
                    <a:pt x="0" y="343"/>
                    <a:pt x="137" y="631"/>
                  </a:cubicBezTo>
                  <a:cubicBezTo>
                    <a:pt x="215" y="795"/>
                    <a:pt x="375" y="883"/>
                    <a:pt x="537" y="883"/>
                  </a:cubicBezTo>
                  <a:cubicBezTo>
                    <a:pt x="658" y="883"/>
                    <a:pt x="780" y="834"/>
                    <a:pt x="869" y="730"/>
                  </a:cubicBezTo>
                  <a:lnTo>
                    <a:pt x="805" y="656"/>
                  </a:lnTo>
                  <a:cubicBezTo>
                    <a:pt x="740" y="729"/>
                    <a:pt x="646" y="769"/>
                    <a:pt x="547" y="769"/>
                  </a:cubicBezTo>
                  <a:cubicBezTo>
                    <a:pt x="546" y="769"/>
                    <a:pt x="544" y="769"/>
                    <a:pt x="542" y="769"/>
                  </a:cubicBezTo>
                  <a:cubicBezTo>
                    <a:pt x="536" y="769"/>
                    <a:pt x="531" y="769"/>
                    <a:pt x="525" y="769"/>
                  </a:cubicBezTo>
                  <a:cubicBezTo>
                    <a:pt x="358" y="769"/>
                    <a:pt x="217" y="640"/>
                    <a:pt x="207" y="472"/>
                  </a:cubicBezTo>
                  <a:lnTo>
                    <a:pt x="931" y="472"/>
                  </a:lnTo>
                  <a:lnTo>
                    <a:pt x="956" y="433"/>
                  </a:lnTo>
                  <a:cubicBezTo>
                    <a:pt x="958" y="415"/>
                    <a:pt x="958" y="397"/>
                    <a:pt x="956" y="379"/>
                  </a:cubicBezTo>
                  <a:cubicBezTo>
                    <a:pt x="942" y="164"/>
                    <a:pt x="765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" name="Google Shape;417;p47">
              <a:extLst>
                <a:ext uri="{FF2B5EF4-FFF2-40B4-BE49-F238E27FC236}">
                  <a16:creationId xmlns:a16="http://schemas.microsoft.com/office/drawing/2014/main" id="{F2AE600F-6598-7642-8743-A28CC4DFECEB}"/>
                </a:ext>
              </a:extLst>
            </p:cNvPr>
            <p:cNvSpPr/>
            <p:nvPr/>
          </p:nvSpPr>
          <p:spPr>
            <a:xfrm>
              <a:off x="1055110" y="3118685"/>
              <a:ext cx="8919" cy="11078"/>
            </a:xfrm>
            <a:custGeom>
              <a:avLst/>
              <a:gdLst/>
              <a:ahLst/>
              <a:cxnLst/>
              <a:rect l="l" t="t" r="r" b="b"/>
              <a:pathLst>
                <a:path w="698" h="867" extrusionOk="0">
                  <a:moveTo>
                    <a:pt x="379" y="0"/>
                  </a:moveTo>
                  <a:cubicBezTo>
                    <a:pt x="376" y="0"/>
                    <a:pt x="373" y="0"/>
                    <a:pt x="370" y="0"/>
                  </a:cubicBezTo>
                  <a:cubicBezTo>
                    <a:pt x="151" y="0"/>
                    <a:pt x="31" y="104"/>
                    <a:pt x="31" y="242"/>
                  </a:cubicBezTo>
                  <a:cubicBezTo>
                    <a:pt x="31" y="583"/>
                    <a:pt x="586" y="406"/>
                    <a:pt x="586" y="629"/>
                  </a:cubicBezTo>
                  <a:cubicBezTo>
                    <a:pt x="586" y="712"/>
                    <a:pt x="517" y="768"/>
                    <a:pt x="358" y="768"/>
                  </a:cubicBezTo>
                  <a:cubicBezTo>
                    <a:pt x="249" y="768"/>
                    <a:pt x="142" y="736"/>
                    <a:pt x="52" y="674"/>
                  </a:cubicBezTo>
                  <a:lnTo>
                    <a:pt x="1" y="765"/>
                  </a:lnTo>
                  <a:cubicBezTo>
                    <a:pt x="97" y="831"/>
                    <a:pt x="211" y="867"/>
                    <a:pt x="328" y="867"/>
                  </a:cubicBezTo>
                  <a:cubicBezTo>
                    <a:pt x="335" y="867"/>
                    <a:pt x="342" y="867"/>
                    <a:pt x="349" y="867"/>
                  </a:cubicBezTo>
                  <a:cubicBezTo>
                    <a:pt x="568" y="867"/>
                    <a:pt x="697" y="771"/>
                    <a:pt x="697" y="625"/>
                  </a:cubicBezTo>
                  <a:cubicBezTo>
                    <a:pt x="697" y="298"/>
                    <a:pt x="147" y="469"/>
                    <a:pt x="147" y="242"/>
                  </a:cubicBezTo>
                  <a:cubicBezTo>
                    <a:pt x="147" y="160"/>
                    <a:pt x="216" y="100"/>
                    <a:pt x="370" y="100"/>
                  </a:cubicBezTo>
                  <a:cubicBezTo>
                    <a:pt x="375" y="99"/>
                    <a:pt x="379" y="99"/>
                    <a:pt x="384" y="99"/>
                  </a:cubicBezTo>
                  <a:cubicBezTo>
                    <a:pt x="469" y="99"/>
                    <a:pt x="551" y="126"/>
                    <a:pt x="621" y="173"/>
                  </a:cubicBezTo>
                  <a:lnTo>
                    <a:pt x="667" y="78"/>
                  </a:lnTo>
                  <a:cubicBezTo>
                    <a:pt x="580" y="27"/>
                    <a:pt x="481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" name="Google Shape;418;p47">
              <a:extLst>
                <a:ext uri="{FF2B5EF4-FFF2-40B4-BE49-F238E27FC236}">
                  <a16:creationId xmlns:a16="http://schemas.microsoft.com/office/drawing/2014/main" id="{A8DB7EF5-122C-894D-A11C-FC4D3F00D976}"/>
                </a:ext>
              </a:extLst>
            </p:cNvPr>
            <p:cNvSpPr/>
            <p:nvPr/>
          </p:nvSpPr>
          <p:spPr>
            <a:xfrm>
              <a:off x="1064961" y="3118685"/>
              <a:ext cx="8931" cy="11078"/>
            </a:xfrm>
            <a:custGeom>
              <a:avLst/>
              <a:gdLst/>
              <a:ahLst/>
              <a:cxnLst/>
              <a:rect l="l" t="t" r="r" b="b"/>
              <a:pathLst>
                <a:path w="699" h="867" extrusionOk="0">
                  <a:moveTo>
                    <a:pt x="375" y="0"/>
                  </a:moveTo>
                  <a:cubicBezTo>
                    <a:pt x="372" y="0"/>
                    <a:pt x="369" y="0"/>
                    <a:pt x="366" y="0"/>
                  </a:cubicBezTo>
                  <a:cubicBezTo>
                    <a:pt x="152" y="0"/>
                    <a:pt x="30" y="104"/>
                    <a:pt x="30" y="242"/>
                  </a:cubicBezTo>
                  <a:cubicBezTo>
                    <a:pt x="30" y="583"/>
                    <a:pt x="581" y="406"/>
                    <a:pt x="581" y="629"/>
                  </a:cubicBezTo>
                  <a:cubicBezTo>
                    <a:pt x="581" y="712"/>
                    <a:pt x="516" y="768"/>
                    <a:pt x="353" y="768"/>
                  </a:cubicBezTo>
                  <a:cubicBezTo>
                    <a:pt x="246" y="768"/>
                    <a:pt x="141" y="735"/>
                    <a:pt x="53" y="674"/>
                  </a:cubicBezTo>
                  <a:lnTo>
                    <a:pt x="0" y="765"/>
                  </a:lnTo>
                  <a:cubicBezTo>
                    <a:pt x="96" y="831"/>
                    <a:pt x="212" y="867"/>
                    <a:pt x="329" y="867"/>
                  </a:cubicBezTo>
                  <a:cubicBezTo>
                    <a:pt x="336" y="867"/>
                    <a:pt x="343" y="867"/>
                    <a:pt x="350" y="867"/>
                  </a:cubicBezTo>
                  <a:cubicBezTo>
                    <a:pt x="569" y="867"/>
                    <a:pt x="698" y="771"/>
                    <a:pt x="698" y="625"/>
                  </a:cubicBezTo>
                  <a:cubicBezTo>
                    <a:pt x="698" y="298"/>
                    <a:pt x="147" y="469"/>
                    <a:pt x="147" y="242"/>
                  </a:cubicBezTo>
                  <a:cubicBezTo>
                    <a:pt x="147" y="160"/>
                    <a:pt x="216" y="100"/>
                    <a:pt x="366" y="100"/>
                  </a:cubicBezTo>
                  <a:cubicBezTo>
                    <a:pt x="371" y="99"/>
                    <a:pt x="376" y="99"/>
                    <a:pt x="381" y="99"/>
                  </a:cubicBezTo>
                  <a:cubicBezTo>
                    <a:pt x="466" y="99"/>
                    <a:pt x="549" y="125"/>
                    <a:pt x="620" y="173"/>
                  </a:cubicBezTo>
                  <a:lnTo>
                    <a:pt x="668" y="78"/>
                  </a:lnTo>
                  <a:cubicBezTo>
                    <a:pt x="579" y="27"/>
                    <a:pt x="477" y="0"/>
                    <a:pt x="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" name="Google Shape;419;p47">
              <a:extLst>
                <a:ext uri="{FF2B5EF4-FFF2-40B4-BE49-F238E27FC236}">
                  <a16:creationId xmlns:a16="http://schemas.microsoft.com/office/drawing/2014/main" id="{AB0CDE51-B055-BA4D-AD80-C9719A9A2EA4}"/>
                </a:ext>
              </a:extLst>
            </p:cNvPr>
            <p:cNvSpPr/>
            <p:nvPr/>
          </p:nvSpPr>
          <p:spPr>
            <a:xfrm>
              <a:off x="1075682" y="3118673"/>
              <a:ext cx="9174" cy="11129"/>
            </a:xfrm>
            <a:custGeom>
              <a:avLst/>
              <a:gdLst/>
              <a:ahLst/>
              <a:cxnLst/>
              <a:rect l="l" t="t" r="r" b="b"/>
              <a:pathLst>
                <a:path w="718" h="871" extrusionOk="0">
                  <a:moveTo>
                    <a:pt x="601" y="468"/>
                  </a:moveTo>
                  <a:lnTo>
                    <a:pt x="601" y="605"/>
                  </a:lnTo>
                  <a:cubicBezTo>
                    <a:pt x="559" y="710"/>
                    <a:pt x="458" y="778"/>
                    <a:pt x="346" y="778"/>
                  </a:cubicBezTo>
                  <a:cubicBezTo>
                    <a:pt x="341" y="778"/>
                    <a:pt x="335" y="778"/>
                    <a:pt x="329" y="778"/>
                  </a:cubicBezTo>
                  <a:cubicBezTo>
                    <a:pt x="195" y="778"/>
                    <a:pt x="113" y="704"/>
                    <a:pt x="113" y="618"/>
                  </a:cubicBezTo>
                  <a:cubicBezTo>
                    <a:pt x="113" y="533"/>
                    <a:pt x="170" y="468"/>
                    <a:pt x="333" y="468"/>
                  </a:cubicBezTo>
                  <a:close/>
                  <a:moveTo>
                    <a:pt x="412" y="0"/>
                  </a:moveTo>
                  <a:cubicBezTo>
                    <a:pt x="398" y="0"/>
                    <a:pt x="385" y="1"/>
                    <a:pt x="371" y="3"/>
                  </a:cubicBezTo>
                  <a:cubicBezTo>
                    <a:pt x="367" y="3"/>
                    <a:pt x="362" y="3"/>
                    <a:pt x="358" y="3"/>
                  </a:cubicBezTo>
                  <a:cubicBezTo>
                    <a:pt x="236" y="3"/>
                    <a:pt x="118" y="43"/>
                    <a:pt x="23" y="119"/>
                  </a:cubicBezTo>
                  <a:lnTo>
                    <a:pt x="74" y="206"/>
                  </a:lnTo>
                  <a:cubicBezTo>
                    <a:pt x="152" y="139"/>
                    <a:pt x="250" y="102"/>
                    <a:pt x="353" y="102"/>
                  </a:cubicBezTo>
                  <a:cubicBezTo>
                    <a:pt x="355" y="102"/>
                    <a:pt x="357" y="102"/>
                    <a:pt x="359" y="102"/>
                  </a:cubicBezTo>
                  <a:cubicBezTo>
                    <a:pt x="369" y="100"/>
                    <a:pt x="378" y="100"/>
                    <a:pt x="388" y="100"/>
                  </a:cubicBezTo>
                  <a:cubicBezTo>
                    <a:pt x="395" y="100"/>
                    <a:pt x="402" y="100"/>
                    <a:pt x="408" y="101"/>
                  </a:cubicBezTo>
                  <a:cubicBezTo>
                    <a:pt x="524" y="111"/>
                    <a:pt x="610" y="215"/>
                    <a:pt x="599" y="330"/>
                  </a:cubicBezTo>
                  <a:lnTo>
                    <a:pt x="599" y="381"/>
                  </a:lnTo>
                  <a:lnTo>
                    <a:pt x="327" y="381"/>
                  </a:lnTo>
                  <a:cubicBezTo>
                    <a:pt x="83" y="381"/>
                    <a:pt x="0" y="477"/>
                    <a:pt x="0" y="623"/>
                  </a:cubicBezTo>
                  <a:cubicBezTo>
                    <a:pt x="0" y="770"/>
                    <a:pt x="117" y="869"/>
                    <a:pt x="311" y="869"/>
                  </a:cubicBezTo>
                  <a:cubicBezTo>
                    <a:pt x="320" y="870"/>
                    <a:pt x="330" y="870"/>
                    <a:pt x="339" y="870"/>
                  </a:cubicBezTo>
                  <a:cubicBezTo>
                    <a:pt x="445" y="870"/>
                    <a:pt x="546" y="817"/>
                    <a:pt x="604" y="726"/>
                  </a:cubicBezTo>
                  <a:lnTo>
                    <a:pt x="604" y="860"/>
                  </a:lnTo>
                  <a:lnTo>
                    <a:pt x="716" y="860"/>
                  </a:lnTo>
                  <a:lnTo>
                    <a:pt x="716" y="335"/>
                  </a:lnTo>
                  <a:cubicBezTo>
                    <a:pt x="718" y="312"/>
                    <a:pt x="718" y="288"/>
                    <a:pt x="715" y="266"/>
                  </a:cubicBezTo>
                  <a:cubicBezTo>
                    <a:pt x="694" y="113"/>
                    <a:pt x="562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" name="Google Shape;420;p47">
              <a:extLst>
                <a:ext uri="{FF2B5EF4-FFF2-40B4-BE49-F238E27FC236}">
                  <a16:creationId xmlns:a16="http://schemas.microsoft.com/office/drawing/2014/main" id="{AD7F52B1-C781-044D-8DBD-3D03A17BA30D}"/>
                </a:ext>
              </a:extLst>
            </p:cNvPr>
            <p:cNvSpPr/>
            <p:nvPr/>
          </p:nvSpPr>
          <p:spPr>
            <a:xfrm>
              <a:off x="1086262" y="3118545"/>
              <a:ext cx="13327" cy="15384"/>
            </a:xfrm>
            <a:custGeom>
              <a:avLst/>
              <a:gdLst/>
              <a:ahLst/>
              <a:cxnLst/>
              <a:rect l="l" t="t" r="r" b="b"/>
              <a:pathLst>
                <a:path w="1043" h="1204" extrusionOk="0">
                  <a:moveTo>
                    <a:pt x="571" y="90"/>
                  </a:moveTo>
                  <a:cubicBezTo>
                    <a:pt x="742" y="90"/>
                    <a:pt x="904" y="227"/>
                    <a:pt x="896" y="427"/>
                  </a:cubicBezTo>
                  <a:lnTo>
                    <a:pt x="879" y="426"/>
                  </a:lnTo>
                  <a:lnTo>
                    <a:pt x="879" y="430"/>
                  </a:lnTo>
                  <a:cubicBezTo>
                    <a:pt x="879" y="600"/>
                    <a:pt x="741" y="736"/>
                    <a:pt x="573" y="736"/>
                  </a:cubicBezTo>
                  <a:lnTo>
                    <a:pt x="559" y="736"/>
                  </a:lnTo>
                  <a:cubicBezTo>
                    <a:pt x="273" y="724"/>
                    <a:pt x="142" y="372"/>
                    <a:pt x="354" y="177"/>
                  </a:cubicBezTo>
                  <a:cubicBezTo>
                    <a:pt x="418" y="117"/>
                    <a:pt x="495" y="90"/>
                    <a:pt x="571" y="90"/>
                  </a:cubicBezTo>
                  <a:close/>
                  <a:moveTo>
                    <a:pt x="431" y="0"/>
                  </a:moveTo>
                  <a:cubicBezTo>
                    <a:pt x="201" y="0"/>
                    <a:pt x="1" y="187"/>
                    <a:pt x="1" y="432"/>
                  </a:cubicBezTo>
                  <a:cubicBezTo>
                    <a:pt x="1" y="677"/>
                    <a:pt x="202" y="864"/>
                    <a:pt x="432" y="864"/>
                  </a:cubicBezTo>
                  <a:cubicBezTo>
                    <a:pt x="473" y="864"/>
                    <a:pt x="515" y="858"/>
                    <a:pt x="556" y="846"/>
                  </a:cubicBezTo>
                  <a:cubicBezTo>
                    <a:pt x="562" y="846"/>
                    <a:pt x="568" y="846"/>
                    <a:pt x="573" y="846"/>
                  </a:cubicBezTo>
                  <a:cubicBezTo>
                    <a:pt x="701" y="846"/>
                    <a:pt x="821" y="783"/>
                    <a:pt x="893" y="676"/>
                  </a:cubicBezTo>
                  <a:lnTo>
                    <a:pt x="893" y="789"/>
                  </a:lnTo>
                  <a:cubicBezTo>
                    <a:pt x="893" y="1001"/>
                    <a:pt x="793" y="1095"/>
                    <a:pt x="577" y="1095"/>
                  </a:cubicBezTo>
                  <a:cubicBezTo>
                    <a:pt x="573" y="1095"/>
                    <a:pt x="569" y="1095"/>
                    <a:pt x="565" y="1095"/>
                  </a:cubicBezTo>
                  <a:cubicBezTo>
                    <a:pt x="446" y="1095"/>
                    <a:pt x="332" y="1054"/>
                    <a:pt x="241" y="978"/>
                  </a:cubicBezTo>
                  <a:lnTo>
                    <a:pt x="181" y="1070"/>
                  </a:lnTo>
                  <a:cubicBezTo>
                    <a:pt x="289" y="1153"/>
                    <a:pt x="422" y="1199"/>
                    <a:pt x="558" y="1199"/>
                  </a:cubicBezTo>
                  <a:cubicBezTo>
                    <a:pt x="565" y="1199"/>
                    <a:pt x="571" y="1199"/>
                    <a:pt x="577" y="1199"/>
                  </a:cubicBezTo>
                  <a:cubicBezTo>
                    <a:pt x="598" y="1202"/>
                    <a:pt x="618" y="1203"/>
                    <a:pt x="638" y="1203"/>
                  </a:cubicBezTo>
                  <a:cubicBezTo>
                    <a:pt x="658" y="1203"/>
                    <a:pt x="679" y="1202"/>
                    <a:pt x="699" y="1199"/>
                  </a:cubicBezTo>
                  <a:cubicBezTo>
                    <a:pt x="903" y="1164"/>
                    <a:pt x="1043" y="971"/>
                    <a:pt x="1008" y="767"/>
                  </a:cubicBezTo>
                  <a:lnTo>
                    <a:pt x="1008" y="22"/>
                  </a:lnTo>
                  <a:lnTo>
                    <a:pt x="896" y="26"/>
                  </a:lnTo>
                  <a:lnTo>
                    <a:pt x="896" y="190"/>
                  </a:lnTo>
                  <a:cubicBezTo>
                    <a:pt x="824" y="83"/>
                    <a:pt x="705" y="18"/>
                    <a:pt x="577" y="18"/>
                  </a:cubicBezTo>
                  <a:cubicBezTo>
                    <a:pt x="570" y="18"/>
                    <a:pt x="563" y="19"/>
                    <a:pt x="556" y="19"/>
                  </a:cubicBezTo>
                  <a:cubicBezTo>
                    <a:pt x="514" y="6"/>
                    <a:pt x="472" y="0"/>
                    <a:pt x="4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" name="Google Shape;421;p47">
              <a:extLst>
                <a:ext uri="{FF2B5EF4-FFF2-40B4-BE49-F238E27FC236}">
                  <a16:creationId xmlns:a16="http://schemas.microsoft.com/office/drawing/2014/main" id="{9AFE720F-7FA3-A843-AA2B-FB3EA6A4493B}"/>
                </a:ext>
              </a:extLst>
            </p:cNvPr>
            <p:cNvSpPr/>
            <p:nvPr/>
          </p:nvSpPr>
          <p:spPr>
            <a:xfrm>
              <a:off x="1083911" y="3109013"/>
              <a:ext cx="29644" cy="27625"/>
            </a:xfrm>
            <a:custGeom>
              <a:avLst/>
              <a:gdLst/>
              <a:ahLst/>
              <a:cxnLst/>
              <a:rect l="l" t="t" r="r" b="b"/>
              <a:pathLst>
                <a:path w="2320" h="2162" extrusionOk="0">
                  <a:moveTo>
                    <a:pt x="1830" y="849"/>
                  </a:moveTo>
                  <a:cubicBezTo>
                    <a:pt x="1994" y="849"/>
                    <a:pt x="2127" y="978"/>
                    <a:pt x="2130" y="1142"/>
                  </a:cubicBezTo>
                  <a:lnTo>
                    <a:pt x="1528" y="1142"/>
                  </a:lnTo>
                  <a:cubicBezTo>
                    <a:pt x="1531" y="978"/>
                    <a:pt x="1666" y="849"/>
                    <a:pt x="1830" y="849"/>
                  </a:cubicBezTo>
                  <a:close/>
                  <a:moveTo>
                    <a:pt x="1184" y="1"/>
                  </a:moveTo>
                  <a:cubicBezTo>
                    <a:pt x="697" y="1"/>
                    <a:pt x="259" y="331"/>
                    <a:pt x="137" y="819"/>
                  </a:cubicBezTo>
                  <a:cubicBezTo>
                    <a:pt x="0" y="1370"/>
                    <a:pt x="311" y="1933"/>
                    <a:pt x="851" y="2108"/>
                  </a:cubicBezTo>
                  <a:cubicBezTo>
                    <a:pt x="962" y="2145"/>
                    <a:pt x="1075" y="2162"/>
                    <a:pt x="1186" y="2162"/>
                  </a:cubicBezTo>
                  <a:cubicBezTo>
                    <a:pt x="1615" y="2162"/>
                    <a:pt x="2018" y="1904"/>
                    <a:pt x="2187" y="1487"/>
                  </a:cubicBezTo>
                  <a:lnTo>
                    <a:pt x="2123" y="1413"/>
                  </a:lnTo>
                  <a:cubicBezTo>
                    <a:pt x="2058" y="1486"/>
                    <a:pt x="1966" y="1526"/>
                    <a:pt x="1870" y="1526"/>
                  </a:cubicBezTo>
                  <a:cubicBezTo>
                    <a:pt x="1868" y="1526"/>
                    <a:pt x="1866" y="1526"/>
                    <a:pt x="1865" y="1526"/>
                  </a:cubicBezTo>
                  <a:lnTo>
                    <a:pt x="1859" y="1526"/>
                  </a:lnTo>
                  <a:cubicBezTo>
                    <a:pt x="1853" y="1526"/>
                    <a:pt x="1848" y="1526"/>
                    <a:pt x="1842" y="1526"/>
                  </a:cubicBezTo>
                  <a:cubicBezTo>
                    <a:pt x="1675" y="1526"/>
                    <a:pt x="1537" y="1396"/>
                    <a:pt x="1528" y="1229"/>
                  </a:cubicBezTo>
                  <a:lnTo>
                    <a:pt x="2238" y="1229"/>
                  </a:lnTo>
                  <a:cubicBezTo>
                    <a:pt x="2238" y="1215"/>
                    <a:pt x="2261" y="1194"/>
                    <a:pt x="2261" y="1194"/>
                  </a:cubicBezTo>
                  <a:cubicBezTo>
                    <a:pt x="2319" y="630"/>
                    <a:pt x="1932" y="115"/>
                    <a:pt x="1374" y="17"/>
                  </a:cubicBezTo>
                  <a:cubicBezTo>
                    <a:pt x="1310" y="6"/>
                    <a:pt x="1247" y="1"/>
                    <a:pt x="1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" name="Google Shape;422;p47">
              <a:extLst>
                <a:ext uri="{FF2B5EF4-FFF2-40B4-BE49-F238E27FC236}">
                  <a16:creationId xmlns:a16="http://schemas.microsoft.com/office/drawing/2014/main" id="{85099152-0F48-CC47-92FB-6D566B0BCCDA}"/>
                </a:ext>
              </a:extLst>
            </p:cNvPr>
            <p:cNvSpPr/>
            <p:nvPr/>
          </p:nvSpPr>
          <p:spPr>
            <a:xfrm>
              <a:off x="1114602" y="3127553"/>
              <a:ext cx="2211" cy="2236"/>
            </a:xfrm>
            <a:custGeom>
              <a:avLst/>
              <a:gdLst/>
              <a:ahLst/>
              <a:cxnLst/>
              <a:rect l="l" t="t" r="r" b="b"/>
              <a:pathLst>
                <a:path w="173" h="175" extrusionOk="0">
                  <a:moveTo>
                    <a:pt x="87" y="1"/>
                  </a:moveTo>
                  <a:cubicBezTo>
                    <a:pt x="43" y="1"/>
                    <a:pt x="0" y="30"/>
                    <a:pt x="0" y="87"/>
                  </a:cubicBezTo>
                  <a:cubicBezTo>
                    <a:pt x="0" y="135"/>
                    <a:pt x="39" y="174"/>
                    <a:pt x="87" y="174"/>
                  </a:cubicBezTo>
                  <a:cubicBezTo>
                    <a:pt x="134" y="174"/>
                    <a:pt x="173" y="135"/>
                    <a:pt x="173" y="87"/>
                  </a:cubicBezTo>
                  <a:cubicBezTo>
                    <a:pt x="173" y="29"/>
                    <a:pt x="130" y="1"/>
                    <a:pt x="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" name="Google Shape;423;p47">
              <a:extLst>
                <a:ext uri="{FF2B5EF4-FFF2-40B4-BE49-F238E27FC236}">
                  <a16:creationId xmlns:a16="http://schemas.microsoft.com/office/drawing/2014/main" id="{9CAF520B-67C3-5448-A510-6841A8D586C5}"/>
                </a:ext>
              </a:extLst>
            </p:cNvPr>
            <p:cNvSpPr/>
            <p:nvPr/>
          </p:nvSpPr>
          <p:spPr>
            <a:xfrm>
              <a:off x="1118998" y="3127553"/>
              <a:ext cx="2223" cy="223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87" y="1"/>
                  </a:moveTo>
                  <a:cubicBezTo>
                    <a:pt x="44" y="1"/>
                    <a:pt x="1" y="30"/>
                    <a:pt x="1" y="87"/>
                  </a:cubicBezTo>
                  <a:cubicBezTo>
                    <a:pt x="1" y="135"/>
                    <a:pt x="39" y="174"/>
                    <a:pt x="87" y="174"/>
                  </a:cubicBezTo>
                  <a:cubicBezTo>
                    <a:pt x="135" y="174"/>
                    <a:pt x="172" y="135"/>
                    <a:pt x="174" y="87"/>
                  </a:cubicBezTo>
                  <a:cubicBezTo>
                    <a:pt x="173" y="29"/>
                    <a:pt x="130" y="1"/>
                    <a:pt x="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" name="Google Shape;424;p47">
              <a:extLst>
                <a:ext uri="{FF2B5EF4-FFF2-40B4-BE49-F238E27FC236}">
                  <a16:creationId xmlns:a16="http://schemas.microsoft.com/office/drawing/2014/main" id="{6326474B-D68B-534E-B330-4D7BD47CF24D}"/>
                </a:ext>
              </a:extLst>
            </p:cNvPr>
            <p:cNvSpPr/>
            <p:nvPr/>
          </p:nvSpPr>
          <p:spPr>
            <a:xfrm>
              <a:off x="1123329" y="3127476"/>
              <a:ext cx="2670" cy="2338"/>
            </a:xfrm>
            <a:custGeom>
              <a:avLst/>
              <a:gdLst/>
              <a:ahLst/>
              <a:cxnLst/>
              <a:rect l="l" t="t" r="r" b="b"/>
              <a:pathLst>
                <a:path w="209" h="183" extrusionOk="0">
                  <a:moveTo>
                    <a:pt x="108" y="1"/>
                  </a:moveTo>
                  <a:cubicBezTo>
                    <a:pt x="102" y="1"/>
                    <a:pt x="95" y="2"/>
                    <a:pt x="89" y="3"/>
                  </a:cubicBezTo>
                  <a:lnTo>
                    <a:pt x="84" y="3"/>
                  </a:lnTo>
                  <a:cubicBezTo>
                    <a:pt x="36" y="6"/>
                    <a:pt x="0" y="47"/>
                    <a:pt x="2" y="93"/>
                  </a:cubicBezTo>
                  <a:lnTo>
                    <a:pt x="2" y="95"/>
                  </a:lnTo>
                  <a:cubicBezTo>
                    <a:pt x="2" y="141"/>
                    <a:pt x="41" y="180"/>
                    <a:pt x="89" y="180"/>
                  </a:cubicBezTo>
                  <a:cubicBezTo>
                    <a:pt x="95" y="182"/>
                    <a:pt x="101" y="182"/>
                    <a:pt x="108" y="182"/>
                  </a:cubicBezTo>
                  <a:cubicBezTo>
                    <a:pt x="114" y="182"/>
                    <a:pt x="121" y="182"/>
                    <a:pt x="128" y="180"/>
                  </a:cubicBezTo>
                  <a:cubicBezTo>
                    <a:pt x="177" y="170"/>
                    <a:pt x="209" y="122"/>
                    <a:pt x="197" y="72"/>
                  </a:cubicBezTo>
                  <a:cubicBezTo>
                    <a:pt x="188" y="29"/>
                    <a:pt x="149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" name="Google Shape;425;p47">
              <a:extLst>
                <a:ext uri="{FF2B5EF4-FFF2-40B4-BE49-F238E27FC236}">
                  <a16:creationId xmlns:a16="http://schemas.microsoft.com/office/drawing/2014/main" id="{D2A98BC1-9189-9B46-91B6-6037A5CEEA37}"/>
                </a:ext>
              </a:extLst>
            </p:cNvPr>
            <p:cNvSpPr/>
            <p:nvPr/>
          </p:nvSpPr>
          <p:spPr>
            <a:xfrm>
              <a:off x="870002" y="3110457"/>
              <a:ext cx="24482" cy="28289"/>
            </a:xfrm>
            <a:custGeom>
              <a:avLst/>
              <a:gdLst/>
              <a:ahLst/>
              <a:cxnLst/>
              <a:rect l="l" t="t" r="r" b="b"/>
              <a:pathLst>
                <a:path w="1916" h="2214" extrusionOk="0">
                  <a:moveTo>
                    <a:pt x="1467" y="0"/>
                  </a:moveTo>
                  <a:cubicBezTo>
                    <a:pt x="1358" y="0"/>
                    <a:pt x="1249" y="45"/>
                    <a:pt x="1169" y="133"/>
                  </a:cubicBezTo>
                  <a:lnTo>
                    <a:pt x="201" y="1296"/>
                  </a:lnTo>
                  <a:cubicBezTo>
                    <a:pt x="0" y="1535"/>
                    <a:pt x="33" y="1889"/>
                    <a:pt x="273" y="2087"/>
                  </a:cubicBezTo>
                  <a:cubicBezTo>
                    <a:pt x="377" y="2172"/>
                    <a:pt x="502" y="2213"/>
                    <a:pt x="626" y="2213"/>
                  </a:cubicBezTo>
                  <a:cubicBezTo>
                    <a:pt x="790" y="2213"/>
                    <a:pt x="952" y="2141"/>
                    <a:pt x="1061" y="2003"/>
                  </a:cubicBezTo>
                  <a:lnTo>
                    <a:pt x="1842" y="1065"/>
                  </a:lnTo>
                  <a:lnTo>
                    <a:pt x="1759" y="996"/>
                  </a:lnTo>
                  <a:lnTo>
                    <a:pt x="1019" y="1869"/>
                  </a:lnTo>
                  <a:cubicBezTo>
                    <a:pt x="930" y="1989"/>
                    <a:pt x="794" y="2052"/>
                    <a:pt x="656" y="2052"/>
                  </a:cubicBezTo>
                  <a:cubicBezTo>
                    <a:pt x="554" y="2052"/>
                    <a:pt x="452" y="2018"/>
                    <a:pt x="368" y="1947"/>
                  </a:cubicBezTo>
                  <a:cubicBezTo>
                    <a:pt x="168" y="1781"/>
                    <a:pt x="152" y="1481"/>
                    <a:pt x="330" y="1291"/>
                  </a:cubicBezTo>
                  <a:lnTo>
                    <a:pt x="1260" y="181"/>
                  </a:lnTo>
                  <a:cubicBezTo>
                    <a:pt x="1317" y="103"/>
                    <a:pt x="1405" y="62"/>
                    <a:pt x="1493" y="62"/>
                  </a:cubicBezTo>
                  <a:cubicBezTo>
                    <a:pt x="1564" y="62"/>
                    <a:pt x="1635" y="88"/>
                    <a:pt x="1692" y="142"/>
                  </a:cubicBezTo>
                  <a:cubicBezTo>
                    <a:pt x="1812" y="245"/>
                    <a:pt x="1827" y="428"/>
                    <a:pt x="1726" y="551"/>
                  </a:cubicBezTo>
                  <a:lnTo>
                    <a:pt x="938" y="1494"/>
                  </a:lnTo>
                  <a:cubicBezTo>
                    <a:pt x="905" y="1521"/>
                    <a:pt x="870" y="1532"/>
                    <a:pt x="835" y="1532"/>
                  </a:cubicBezTo>
                  <a:cubicBezTo>
                    <a:pt x="722" y="1532"/>
                    <a:pt x="624" y="1408"/>
                    <a:pt x="692" y="1287"/>
                  </a:cubicBezTo>
                  <a:lnTo>
                    <a:pt x="1296" y="559"/>
                  </a:lnTo>
                  <a:lnTo>
                    <a:pt x="1213" y="491"/>
                  </a:lnTo>
                  <a:lnTo>
                    <a:pt x="632" y="1188"/>
                  </a:lnTo>
                  <a:lnTo>
                    <a:pt x="605" y="1218"/>
                  </a:lnTo>
                  <a:cubicBezTo>
                    <a:pt x="536" y="1333"/>
                    <a:pt x="560" y="1481"/>
                    <a:pt x="662" y="1568"/>
                  </a:cubicBezTo>
                  <a:cubicBezTo>
                    <a:pt x="712" y="1610"/>
                    <a:pt x="775" y="1632"/>
                    <a:pt x="837" y="1632"/>
                  </a:cubicBezTo>
                  <a:cubicBezTo>
                    <a:pt x="899" y="1632"/>
                    <a:pt x="961" y="1610"/>
                    <a:pt x="1010" y="1568"/>
                  </a:cubicBezTo>
                  <a:lnTo>
                    <a:pt x="1782" y="646"/>
                  </a:lnTo>
                  <a:cubicBezTo>
                    <a:pt x="1916" y="476"/>
                    <a:pt x="1892" y="232"/>
                    <a:pt x="1725" y="95"/>
                  </a:cubicBezTo>
                  <a:cubicBezTo>
                    <a:pt x="1650" y="31"/>
                    <a:pt x="1558" y="0"/>
                    <a:pt x="146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" name="Google Shape;426;p47">
              <a:extLst>
                <a:ext uri="{FF2B5EF4-FFF2-40B4-BE49-F238E27FC236}">
                  <a16:creationId xmlns:a16="http://schemas.microsoft.com/office/drawing/2014/main" id="{B3DDB33E-D494-FA47-B728-214E547B6624}"/>
                </a:ext>
              </a:extLst>
            </p:cNvPr>
            <p:cNvSpPr/>
            <p:nvPr/>
          </p:nvSpPr>
          <p:spPr>
            <a:xfrm>
              <a:off x="1403144" y="2993338"/>
              <a:ext cx="1885678" cy="2888"/>
            </a:xfrm>
            <a:custGeom>
              <a:avLst/>
              <a:gdLst/>
              <a:ahLst/>
              <a:cxnLst/>
              <a:rect l="l" t="t" r="r" b="b"/>
              <a:pathLst>
                <a:path w="147578" h="226" extrusionOk="0">
                  <a:moveTo>
                    <a:pt x="147578" y="0"/>
                  </a:moveTo>
                  <a:cubicBezTo>
                    <a:pt x="65935" y="0"/>
                    <a:pt x="0" y="51"/>
                    <a:pt x="0" y="113"/>
                  </a:cubicBezTo>
                  <a:cubicBezTo>
                    <a:pt x="0" y="174"/>
                    <a:pt x="65935" y="225"/>
                    <a:pt x="147578" y="225"/>
                  </a:cubicBezTo>
                  <a:lnTo>
                    <a:pt x="1475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0" name="Google Shape;427;p47">
            <a:extLst>
              <a:ext uri="{FF2B5EF4-FFF2-40B4-BE49-F238E27FC236}">
                <a16:creationId xmlns:a16="http://schemas.microsoft.com/office/drawing/2014/main" id="{E48DC645-6D74-0C41-BF27-4B74336137E2}"/>
              </a:ext>
            </a:extLst>
          </p:cNvPr>
          <p:cNvGrpSpPr/>
          <p:nvPr/>
        </p:nvGrpSpPr>
        <p:grpSpPr>
          <a:xfrm>
            <a:off x="4672885" y="3787624"/>
            <a:ext cx="669341" cy="847875"/>
            <a:chOff x="2766375" y="3276792"/>
            <a:chExt cx="473483" cy="542022"/>
          </a:xfrm>
        </p:grpSpPr>
        <p:sp>
          <p:nvSpPr>
            <p:cNvPr id="61" name="Google Shape;428;p47">
              <a:extLst>
                <a:ext uri="{FF2B5EF4-FFF2-40B4-BE49-F238E27FC236}">
                  <a16:creationId xmlns:a16="http://schemas.microsoft.com/office/drawing/2014/main" id="{B5CD4857-3570-4B46-B87F-769E571BD0D5}"/>
                </a:ext>
              </a:extLst>
            </p:cNvPr>
            <p:cNvSpPr/>
            <p:nvPr/>
          </p:nvSpPr>
          <p:spPr>
            <a:xfrm>
              <a:off x="2767078" y="3278888"/>
              <a:ext cx="470723" cy="539351"/>
            </a:xfrm>
            <a:custGeom>
              <a:avLst/>
              <a:gdLst/>
              <a:ahLst/>
              <a:cxnLst/>
              <a:rect l="l" t="t" r="r" b="b"/>
              <a:pathLst>
                <a:path w="36840" h="42211" extrusionOk="0">
                  <a:moveTo>
                    <a:pt x="1" y="1"/>
                  </a:moveTo>
                  <a:lnTo>
                    <a:pt x="1" y="42210"/>
                  </a:lnTo>
                  <a:lnTo>
                    <a:pt x="36840" y="42210"/>
                  </a:lnTo>
                  <a:lnTo>
                    <a:pt x="3684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" name="Google Shape;429;p47">
              <a:extLst>
                <a:ext uri="{FF2B5EF4-FFF2-40B4-BE49-F238E27FC236}">
                  <a16:creationId xmlns:a16="http://schemas.microsoft.com/office/drawing/2014/main" id="{9B088DE2-9977-0640-B66C-E3590ABEE7C6}"/>
                </a:ext>
              </a:extLst>
            </p:cNvPr>
            <p:cNvSpPr/>
            <p:nvPr/>
          </p:nvSpPr>
          <p:spPr>
            <a:xfrm>
              <a:off x="2766375" y="3276792"/>
              <a:ext cx="473483" cy="542022"/>
            </a:xfrm>
            <a:custGeom>
              <a:avLst/>
              <a:gdLst/>
              <a:ahLst/>
              <a:cxnLst/>
              <a:rect l="l" t="t" r="r" b="b"/>
              <a:pathLst>
                <a:path w="37056" h="42420" extrusionOk="0">
                  <a:moveTo>
                    <a:pt x="0" y="1"/>
                  </a:moveTo>
                  <a:lnTo>
                    <a:pt x="0" y="42419"/>
                  </a:lnTo>
                  <a:lnTo>
                    <a:pt x="95" y="42419"/>
                  </a:lnTo>
                  <a:lnTo>
                    <a:pt x="26868" y="42367"/>
                  </a:lnTo>
                  <a:lnTo>
                    <a:pt x="34320" y="42346"/>
                  </a:lnTo>
                  <a:lnTo>
                    <a:pt x="34281" y="42346"/>
                  </a:lnTo>
                  <a:lnTo>
                    <a:pt x="26808" y="42320"/>
                  </a:lnTo>
                  <a:lnTo>
                    <a:pt x="198" y="42273"/>
                  </a:lnTo>
                  <a:lnTo>
                    <a:pt x="198" y="42273"/>
                  </a:lnTo>
                  <a:lnTo>
                    <a:pt x="198" y="268"/>
                  </a:lnTo>
                  <a:lnTo>
                    <a:pt x="36827" y="268"/>
                  </a:lnTo>
                  <a:cubicBezTo>
                    <a:pt x="36844" y="12801"/>
                    <a:pt x="36874" y="23305"/>
                    <a:pt x="36874" y="30685"/>
                  </a:cubicBezTo>
                  <a:cubicBezTo>
                    <a:pt x="36899" y="34385"/>
                    <a:pt x="36899" y="37300"/>
                    <a:pt x="36899" y="39300"/>
                  </a:cubicBezTo>
                  <a:lnTo>
                    <a:pt x="36899" y="42376"/>
                  </a:lnTo>
                  <a:cubicBezTo>
                    <a:pt x="36950" y="42305"/>
                    <a:pt x="36979" y="42220"/>
                    <a:pt x="36977" y="42133"/>
                  </a:cubicBezTo>
                  <a:lnTo>
                    <a:pt x="36977" y="39294"/>
                  </a:lnTo>
                  <a:cubicBezTo>
                    <a:pt x="36982" y="37282"/>
                    <a:pt x="37004" y="34376"/>
                    <a:pt x="37004" y="30680"/>
                  </a:cubicBezTo>
                  <a:cubicBezTo>
                    <a:pt x="37016" y="23263"/>
                    <a:pt x="37034" y="12702"/>
                    <a:pt x="37055" y="100"/>
                  </a:cubicBezTo>
                  <a:lnTo>
                    <a:pt x="370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" name="Google Shape;430;p47">
              <a:extLst>
                <a:ext uri="{FF2B5EF4-FFF2-40B4-BE49-F238E27FC236}">
                  <a16:creationId xmlns:a16="http://schemas.microsoft.com/office/drawing/2014/main" id="{06FBF23F-BEEF-0149-9210-ABE3C81F3B20}"/>
                </a:ext>
              </a:extLst>
            </p:cNvPr>
            <p:cNvSpPr/>
            <p:nvPr/>
          </p:nvSpPr>
          <p:spPr>
            <a:xfrm>
              <a:off x="2838248" y="3426902"/>
              <a:ext cx="111394" cy="137511"/>
            </a:xfrm>
            <a:custGeom>
              <a:avLst/>
              <a:gdLst/>
              <a:ahLst/>
              <a:cxnLst/>
              <a:rect l="l" t="t" r="r" b="b"/>
              <a:pathLst>
                <a:path w="8718" h="10762" extrusionOk="0">
                  <a:moveTo>
                    <a:pt x="4873" y="0"/>
                  </a:moveTo>
                  <a:cubicBezTo>
                    <a:pt x="4161" y="0"/>
                    <a:pt x="3380" y="3255"/>
                    <a:pt x="3309" y="3599"/>
                  </a:cubicBezTo>
                  <a:cubicBezTo>
                    <a:pt x="3286" y="3696"/>
                    <a:pt x="3213" y="3738"/>
                    <a:pt x="3136" y="3738"/>
                  </a:cubicBezTo>
                  <a:cubicBezTo>
                    <a:pt x="3016" y="3738"/>
                    <a:pt x="2889" y="3635"/>
                    <a:pt x="2933" y="3470"/>
                  </a:cubicBezTo>
                  <a:cubicBezTo>
                    <a:pt x="3007" y="3199"/>
                    <a:pt x="4058" y="222"/>
                    <a:pt x="3312" y="24"/>
                  </a:cubicBezTo>
                  <a:cubicBezTo>
                    <a:pt x="3296" y="19"/>
                    <a:pt x="3280" y="17"/>
                    <a:pt x="3264" y="17"/>
                  </a:cubicBezTo>
                  <a:cubicBezTo>
                    <a:pt x="2705" y="17"/>
                    <a:pt x="2396" y="2689"/>
                    <a:pt x="1977" y="3346"/>
                  </a:cubicBezTo>
                  <a:cubicBezTo>
                    <a:pt x="1932" y="3414"/>
                    <a:pt x="1898" y="3444"/>
                    <a:pt x="1875" y="3444"/>
                  </a:cubicBezTo>
                  <a:cubicBezTo>
                    <a:pt x="1669" y="3444"/>
                    <a:pt x="2214" y="1096"/>
                    <a:pt x="1804" y="966"/>
                  </a:cubicBezTo>
                  <a:cubicBezTo>
                    <a:pt x="1774" y="955"/>
                    <a:pt x="1741" y="945"/>
                    <a:pt x="1707" y="945"/>
                  </a:cubicBezTo>
                  <a:cubicBezTo>
                    <a:pt x="1536" y="945"/>
                    <a:pt x="1332" y="1192"/>
                    <a:pt x="1189" y="2715"/>
                  </a:cubicBezTo>
                  <a:cubicBezTo>
                    <a:pt x="1120" y="4167"/>
                    <a:pt x="920" y="5608"/>
                    <a:pt x="590" y="7022"/>
                  </a:cubicBezTo>
                  <a:lnTo>
                    <a:pt x="0" y="9439"/>
                  </a:lnTo>
                  <a:lnTo>
                    <a:pt x="3562" y="10761"/>
                  </a:lnTo>
                  <a:lnTo>
                    <a:pt x="3872" y="9469"/>
                  </a:lnTo>
                  <a:cubicBezTo>
                    <a:pt x="4550" y="9320"/>
                    <a:pt x="5131" y="8889"/>
                    <a:pt x="5470" y="8285"/>
                  </a:cubicBezTo>
                  <a:cubicBezTo>
                    <a:pt x="5676" y="7903"/>
                    <a:pt x="5943" y="7559"/>
                    <a:pt x="6263" y="7268"/>
                  </a:cubicBezTo>
                  <a:cubicBezTo>
                    <a:pt x="6503" y="7031"/>
                    <a:pt x="6770" y="6822"/>
                    <a:pt x="7059" y="6648"/>
                  </a:cubicBezTo>
                  <a:cubicBezTo>
                    <a:pt x="7420" y="6432"/>
                    <a:pt x="7811" y="6267"/>
                    <a:pt x="8217" y="6157"/>
                  </a:cubicBezTo>
                  <a:cubicBezTo>
                    <a:pt x="8602" y="6093"/>
                    <a:pt x="8717" y="5623"/>
                    <a:pt x="8407" y="5450"/>
                  </a:cubicBezTo>
                  <a:cubicBezTo>
                    <a:pt x="8334" y="5410"/>
                    <a:pt x="8219" y="5388"/>
                    <a:pt x="8073" y="5388"/>
                  </a:cubicBezTo>
                  <a:cubicBezTo>
                    <a:pt x="7600" y="5388"/>
                    <a:pt x="6796" y="5613"/>
                    <a:pt x="6000" y="6139"/>
                  </a:cubicBezTo>
                  <a:cubicBezTo>
                    <a:pt x="5842" y="6244"/>
                    <a:pt x="5721" y="6290"/>
                    <a:pt x="5631" y="6290"/>
                  </a:cubicBezTo>
                  <a:cubicBezTo>
                    <a:pt x="5131" y="6290"/>
                    <a:pt x="5591" y="4867"/>
                    <a:pt x="5763" y="4300"/>
                  </a:cubicBezTo>
                  <a:cubicBezTo>
                    <a:pt x="5966" y="3632"/>
                    <a:pt x="6595" y="1600"/>
                    <a:pt x="6344" y="1286"/>
                  </a:cubicBezTo>
                  <a:cubicBezTo>
                    <a:pt x="6262" y="1183"/>
                    <a:pt x="6169" y="1129"/>
                    <a:pt x="6074" y="1129"/>
                  </a:cubicBezTo>
                  <a:cubicBezTo>
                    <a:pt x="5877" y="1129"/>
                    <a:pt x="5667" y="1354"/>
                    <a:pt x="5517" y="1832"/>
                  </a:cubicBezTo>
                  <a:cubicBezTo>
                    <a:pt x="5301" y="2523"/>
                    <a:pt x="4647" y="4422"/>
                    <a:pt x="4291" y="4422"/>
                  </a:cubicBezTo>
                  <a:cubicBezTo>
                    <a:pt x="4280" y="4422"/>
                    <a:pt x="4270" y="4421"/>
                    <a:pt x="4260" y="4417"/>
                  </a:cubicBezTo>
                  <a:cubicBezTo>
                    <a:pt x="3911" y="4300"/>
                    <a:pt x="5097" y="902"/>
                    <a:pt x="5097" y="902"/>
                  </a:cubicBezTo>
                  <a:cubicBezTo>
                    <a:pt x="5097" y="902"/>
                    <a:pt x="5359" y="162"/>
                    <a:pt x="4954" y="15"/>
                  </a:cubicBezTo>
                  <a:cubicBezTo>
                    <a:pt x="4927" y="5"/>
                    <a:pt x="4900" y="0"/>
                    <a:pt x="487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431;p47">
              <a:extLst>
                <a:ext uri="{FF2B5EF4-FFF2-40B4-BE49-F238E27FC236}">
                  <a16:creationId xmlns:a16="http://schemas.microsoft.com/office/drawing/2014/main" id="{B285DCE3-A71A-2747-A36C-714767193C81}"/>
                </a:ext>
              </a:extLst>
            </p:cNvPr>
            <p:cNvSpPr/>
            <p:nvPr/>
          </p:nvSpPr>
          <p:spPr>
            <a:xfrm>
              <a:off x="2855204" y="3499709"/>
              <a:ext cx="34844" cy="22118"/>
            </a:xfrm>
            <a:custGeom>
              <a:avLst/>
              <a:gdLst/>
              <a:ahLst/>
              <a:cxnLst/>
              <a:rect l="l" t="t" r="r" b="b"/>
              <a:pathLst>
                <a:path w="2727" h="1731" extrusionOk="0">
                  <a:moveTo>
                    <a:pt x="6" y="1"/>
                  </a:moveTo>
                  <a:cubicBezTo>
                    <a:pt x="2" y="1"/>
                    <a:pt x="0" y="2"/>
                    <a:pt x="0" y="3"/>
                  </a:cubicBezTo>
                  <a:cubicBezTo>
                    <a:pt x="161" y="81"/>
                    <a:pt x="315" y="168"/>
                    <a:pt x="465" y="266"/>
                  </a:cubicBezTo>
                  <a:cubicBezTo>
                    <a:pt x="814" y="518"/>
                    <a:pt x="1072" y="877"/>
                    <a:pt x="1201" y="1286"/>
                  </a:cubicBezTo>
                  <a:cubicBezTo>
                    <a:pt x="1242" y="1410"/>
                    <a:pt x="1267" y="1537"/>
                    <a:pt x="1279" y="1666"/>
                  </a:cubicBezTo>
                  <a:lnTo>
                    <a:pt x="1279" y="1731"/>
                  </a:lnTo>
                  <a:lnTo>
                    <a:pt x="1335" y="1705"/>
                  </a:lnTo>
                  <a:cubicBezTo>
                    <a:pt x="1645" y="1563"/>
                    <a:pt x="1977" y="1474"/>
                    <a:pt x="2316" y="1443"/>
                  </a:cubicBezTo>
                  <a:cubicBezTo>
                    <a:pt x="2572" y="1416"/>
                    <a:pt x="2726" y="1443"/>
                    <a:pt x="2726" y="1413"/>
                  </a:cubicBezTo>
                  <a:cubicBezTo>
                    <a:pt x="2632" y="1389"/>
                    <a:pt x="2536" y="1377"/>
                    <a:pt x="2440" y="1377"/>
                  </a:cubicBezTo>
                  <a:cubicBezTo>
                    <a:pt x="2392" y="1377"/>
                    <a:pt x="2343" y="1380"/>
                    <a:pt x="2295" y="1386"/>
                  </a:cubicBezTo>
                  <a:cubicBezTo>
                    <a:pt x="1966" y="1401"/>
                    <a:pt x="1641" y="1473"/>
                    <a:pt x="1337" y="1599"/>
                  </a:cubicBezTo>
                  <a:lnTo>
                    <a:pt x="1337" y="1599"/>
                  </a:lnTo>
                  <a:cubicBezTo>
                    <a:pt x="1323" y="1484"/>
                    <a:pt x="1299" y="1368"/>
                    <a:pt x="1266" y="1256"/>
                  </a:cubicBezTo>
                  <a:cubicBezTo>
                    <a:pt x="1192" y="1024"/>
                    <a:pt x="1075" y="806"/>
                    <a:pt x="920" y="615"/>
                  </a:cubicBezTo>
                  <a:cubicBezTo>
                    <a:pt x="718" y="351"/>
                    <a:pt x="444" y="149"/>
                    <a:pt x="132" y="33"/>
                  </a:cubicBezTo>
                  <a:cubicBezTo>
                    <a:pt x="67" y="13"/>
                    <a:pt x="22" y="1"/>
                    <a:pt x="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" name="Google Shape;432;p47">
              <a:extLst>
                <a:ext uri="{FF2B5EF4-FFF2-40B4-BE49-F238E27FC236}">
                  <a16:creationId xmlns:a16="http://schemas.microsoft.com/office/drawing/2014/main" id="{8BF9DE09-B542-4A4E-82E4-A46BEBC215AC}"/>
                </a:ext>
              </a:extLst>
            </p:cNvPr>
            <p:cNvSpPr/>
            <p:nvPr/>
          </p:nvSpPr>
          <p:spPr>
            <a:xfrm>
              <a:off x="2852610" y="3534285"/>
              <a:ext cx="22297" cy="9276"/>
            </a:xfrm>
            <a:custGeom>
              <a:avLst/>
              <a:gdLst/>
              <a:ahLst/>
              <a:cxnLst/>
              <a:rect l="l" t="t" r="r" b="b"/>
              <a:pathLst>
                <a:path w="1745" h="726" extrusionOk="0">
                  <a:moveTo>
                    <a:pt x="5" y="1"/>
                  </a:moveTo>
                  <a:cubicBezTo>
                    <a:pt x="3" y="1"/>
                    <a:pt x="1" y="1"/>
                    <a:pt x="0" y="2"/>
                  </a:cubicBezTo>
                  <a:cubicBezTo>
                    <a:pt x="239" y="217"/>
                    <a:pt x="517" y="383"/>
                    <a:pt x="819" y="493"/>
                  </a:cubicBezTo>
                  <a:cubicBezTo>
                    <a:pt x="1110" y="630"/>
                    <a:pt x="1424" y="709"/>
                    <a:pt x="1745" y="726"/>
                  </a:cubicBezTo>
                  <a:cubicBezTo>
                    <a:pt x="1745" y="700"/>
                    <a:pt x="1312" y="613"/>
                    <a:pt x="853" y="412"/>
                  </a:cubicBezTo>
                  <a:cubicBezTo>
                    <a:pt x="414" y="218"/>
                    <a:pt x="50" y="1"/>
                    <a:pt x="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" name="Google Shape;433;p47">
              <a:extLst>
                <a:ext uri="{FF2B5EF4-FFF2-40B4-BE49-F238E27FC236}">
                  <a16:creationId xmlns:a16="http://schemas.microsoft.com/office/drawing/2014/main" id="{2CF43231-07CB-3C41-9160-F14467D34CE6}"/>
                </a:ext>
              </a:extLst>
            </p:cNvPr>
            <p:cNvSpPr/>
            <p:nvPr/>
          </p:nvSpPr>
          <p:spPr>
            <a:xfrm>
              <a:off x="2780073" y="3518517"/>
              <a:ext cx="417684" cy="296272"/>
            </a:xfrm>
            <a:custGeom>
              <a:avLst/>
              <a:gdLst/>
              <a:ahLst/>
              <a:cxnLst/>
              <a:rect l="l" t="t" r="r" b="b"/>
              <a:pathLst>
                <a:path w="32689" h="23187" extrusionOk="0">
                  <a:moveTo>
                    <a:pt x="23812" y="1"/>
                  </a:moveTo>
                  <a:lnTo>
                    <a:pt x="17571" y="286"/>
                  </a:lnTo>
                  <a:lnTo>
                    <a:pt x="13401" y="1457"/>
                  </a:lnTo>
                  <a:cubicBezTo>
                    <a:pt x="12247" y="1889"/>
                    <a:pt x="11248" y="3279"/>
                    <a:pt x="10537" y="4300"/>
                  </a:cubicBezTo>
                  <a:lnTo>
                    <a:pt x="7066" y="9137"/>
                  </a:lnTo>
                  <a:cubicBezTo>
                    <a:pt x="7105" y="8344"/>
                    <a:pt x="8539" y="3581"/>
                    <a:pt x="8633" y="3369"/>
                  </a:cubicBezTo>
                  <a:lnTo>
                    <a:pt x="4380" y="1616"/>
                  </a:lnTo>
                  <a:cubicBezTo>
                    <a:pt x="4380" y="1616"/>
                    <a:pt x="0" y="11355"/>
                    <a:pt x="590" y="15563"/>
                  </a:cubicBezTo>
                  <a:cubicBezTo>
                    <a:pt x="1064" y="19059"/>
                    <a:pt x="4639" y="19099"/>
                    <a:pt x="4639" y="19099"/>
                  </a:cubicBezTo>
                  <a:cubicBezTo>
                    <a:pt x="5424" y="19020"/>
                    <a:pt x="6165" y="18707"/>
                    <a:pt x="6767" y="18198"/>
                  </a:cubicBezTo>
                  <a:lnTo>
                    <a:pt x="12512" y="13345"/>
                  </a:lnTo>
                  <a:lnTo>
                    <a:pt x="12461" y="18942"/>
                  </a:lnTo>
                  <a:lnTo>
                    <a:pt x="11323" y="19025"/>
                  </a:lnTo>
                  <a:lnTo>
                    <a:pt x="11643" y="23186"/>
                  </a:lnTo>
                  <a:lnTo>
                    <a:pt x="29428" y="23186"/>
                  </a:lnTo>
                  <a:lnTo>
                    <a:pt x="29428" y="23092"/>
                  </a:lnTo>
                  <a:cubicBezTo>
                    <a:pt x="30535" y="22078"/>
                    <a:pt x="31247" y="20705"/>
                    <a:pt x="31435" y="19216"/>
                  </a:cubicBezTo>
                  <a:cubicBezTo>
                    <a:pt x="31865" y="16446"/>
                    <a:pt x="32029" y="11932"/>
                    <a:pt x="32413" y="8740"/>
                  </a:cubicBezTo>
                  <a:cubicBezTo>
                    <a:pt x="32688" y="6492"/>
                    <a:pt x="32193" y="3572"/>
                    <a:pt x="30195" y="2521"/>
                  </a:cubicBezTo>
                  <a:lnTo>
                    <a:pt x="28674" y="1913"/>
                  </a:lnTo>
                  <a:lnTo>
                    <a:pt x="238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" name="Google Shape;434;p47">
              <a:extLst>
                <a:ext uri="{FF2B5EF4-FFF2-40B4-BE49-F238E27FC236}">
                  <a16:creationId xmlns:a16="http://schemas.microsoft.com/office/drawing/2014/main" id="{A775BD5C-3530-1642-9CA5-40E0591D0D3D}"/>
                </a:ext>
              </a:extLst>
            </p:cNvPr>
            <p:cNvSpPr/>
            <p:nvPr/>
          </p:nvSpPr>
          <p:spPr>
            <a:xfrm>
              <a:off x="2956453" y="3298041"/>
              <a:ext cx="173991" cy="159067"/>
            </a:xfrm>
            <a:custGeom>
              <a:avLst/>
              <a:gdLst/>
              <a:ahLst/>
              <a:cxnLst/>
              <a:rect l="l" t="t" r="r" b="b"/>
              <a:pathLst>
                <a:path w="13617" h="12449" extrusionOk="0">
                  <a:moveTo>
                    <a:pt x="2921" y="1"/>
                  </a:moveTo>
                  <a:cubicBezTo>
                    <a:pt x="1882" y="1"/>
                    <a:pt x="1727" y="1207"/>
                    <a:pt x="1727" y="1207"/>
                  </a:cubicBezTo>
                  <a:cubicBezTo>
                    <a:pt x="1673" y="1204"/>
                    <a:pt x="1620" y="1203"/>
                    <a:pt x="1569" y="1203"/>
                  </a:cubicBezTo>
                  <a:cubicBezTo>
                    <a:pt x="97" y="1203"/>
                    <a:pt x="56" y="2253"/>
                    <a:pt x="56" y="2253"/>
                  </a:cubicBezTo>
                  <a:cubicBezTo>
                    <a:pt x="104" y="2916"/>
                    <a:pt x="448" y="3554"/>
                    <a:pt x="1107" y="3636"/>
                  </a:cubicBezTo>
                  <a:cubicBezTo>
                    <a:pt x="382" y="3748"/>
                    <a:pt x="1" y="4683"/>
                    <a:pt x="289" y="5359"/>
                  </a:cubicBezTo>
                  <a:cubicBezTo>
                    <a:pt x="620" y="6001"/>
                    <a:pt x="1283" y="6403"/>
                    <a:pt x="2001" y="6403"/>
                  </a:cubicBezTo>
                  <a:cubicBezTo>
                    <a:pt x="2032" y="6403"/>
                    <a:pt x="2063" y="6402"/>
                    <a:pt x="2093" y="6401"/>
                  </a:cubicBezTo>
                  <a:cubicBezTo>
                    <a:pt x="2834" y="6354"/>
                    <a:pt x="3545" y="6105"/>
                    <a:pt x="4153" y="5682"/>
                  </a:cubicBezTo>
                  <a:cubicBezTo>
                    <a:pt x="4778" y="5294"/>
                    <a:pt x="5354" y="4829"/>
                    <a:pt x="6009" y="4493"/>
                  </a:cubicBezTo>
                  <a:cubicBezTo>
                    <a:pt x="6491" y="4212"/>
                    <a:pt x="7037" y="4066"/>
                    <a:pt x="7589" y="4066"/>
                  </a:cubicBezTo>
                  <a:cubicBezTo>
                    <a:pt x="7772" y="4066"/>
                    <a:pt x="7955" y="4082"/>
                    <a:pt x="8137" y="4114"/>
                  </a:cubicBezTo>
                  <a:cubicBezTo>
                    <a:pt x="9110" y="4409"/>
                    <a:pt x="9856" y="5194"/>
                    <a:pt x="10101" y="6182"/>
                  </a:cubicBezTo>
                  <a:cubicBezTo>
                    <a:pt x="10327" y="7154"/>
                    <a:pt x="10357" y="8165"/>
                    <a:pt x="10186" y="9149"/>
                  </a:cubicBezTo>
                  <a:cubicBezTo>
                    <a:pt x="10012" y="10131"/>
                    <a:pt x="9961" y="11131"/>
                    <a:pt x="10032" y="12125"/>
                  </a:cubicBezTo>
                  <a:cubicBezTo>
                    <a:pt x="10048" y="12242"/>
                    <a:pt x="10018" y="12350"/>
                    <a:pt x="10182" y="12426"/>
                  </a:cubicBezTo>
                  <a:cubicBezTo>
                    <a:pt x="10214" y="12441"/>
                    <a:pt x="10245" y="12448"/>
                    <a:pt x="10277" y="12448"/>
                  </a:cubicBezTo>
                  <a:cubicBezTo>
                    <a:pt x="10408" y="12448"/>
                    <a:pt x="10531" y="12332"/>
                    <a:pt x="10614" y="12224"/>
                  </a:cubicBezTo>
                  <a:cubicBezTo>
                    <a:pt x="11799" y="10723"/>
                    <a:pt x="12677" y="9004"/>
                    <a:pt x="13198" y="7163"/>
                  </a:cubicBezTo>
                  <a:lnTo>
                    <a:pt x="13198" y="7129"/>
                  </a:lnTo>
                  <a:cubicBezTo>
                    <a:pt x="13616" y="5613"/>
                    <a:pt x="13166" y="3988"/>
                    <a:pt x="12027" y="2903"/>
                  </a:cubicBezTo>
                  <a:lnTo>
                    <a:pt x="11621" y="2529"/>
                  </a:lnTo>
                  <a:cubicBezTo>
                    <a:pt x="11013" y="814"/>
                    <a:pt x="9520" y="504"/>
                    <a:pt x="8522" y="504"/>
                  </a:cubicBezTo>
                  <a:cubicBezTo>
                    <a:pt x="7958" y="504"/>
                    <a:pt x="7552" y="603"/>
                    <a:pt x="7552" y="603"/>
                  </a:cubicBezTo>
                  <a:cubicBezTo>
                    <a:pt x="6822" y="765"/>
                    <a:pt x="6304" y="833"/>
                    <a:pt x="5889" y="833"/>
                  </a:cubicBezTo>
                  <a:cubicBezTo>
                    <a:pt x="4989" y="833"/>
                    <a:pt x="4582" y="512"/>
                    <a:pt x="3580" y="135"/>
                  </a:cubicBezTo>
                  <a:cubicBezTo>
                    <a:pt x="3328" y="41"/>
                    <a:pt x="3110" y="1"/>
                    <a:pt x="2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435;p47">
              <a:extLst>
                <a:ext uri="{FF2B5EF4-FFF2-40B4-BE49-F238E27FC236}">
                  <a16:creationId xmlns:a16="http://schemas.microsoft.com/office/drawing/2014/main" id="{83359F12-FEDF-464B-8AFD-BBD37EE86A52}"/>
                </a:ext>
              </a:extLst>
            </p:cNvPr>
            <p:cNvSpPr/>
            <p:nvPr/>
          </p:nvSpPr>
          <p:spPr>
            <a:xfrm>
              <a:off x="2969601" y="3316147"/>
              <a:ext cx="141294" cy="255167"/>
            </a:xfrm>
            <a:custGeom>
              <a:avLst/>
              <a:gdLst/>
              <a:ahLst/>
              <a:cxnLst/>
              <a:rect l="l" t="t" r="r" b="b"/>
              <a:pathLst>
                <a:path w="11058" h="19970" extrusionOk="0">
                  <a:moveTo>
                    <a:pt x="6217" y="1"/>
                  </a:moveTo>
                  <a:cubicBezTo>
                    <a:pt x="3637" y="1"/>
                    <a:pt x="1411" y="1888"/>
                    <a:pt x="1021" y="4476"/>
                  </a:cubicBezTo>
                  <a:cubicBezTo>
                    <a:pt x="625" y="6995"/>
                    <a:pt x="237" y="9790"/>
                    <a:pt x="159" y="11152"/>
                  </a:cubicBezTo>
                  <a:cubicBezTo>
                    <a:pt x="0" y="13965"/>
                    <a:pt x="2786" y="14597"/>
                    <a:pt x="2786" y="14597"/>
                  </a:cubicBezTo>
                  <a:cubicBezTo>
                    <a:pt x="2779" y="14684"/>
                    <a:pt x="2693" y="15378"/>
                    <a:pt x="2581" y="16212"/>
                  </a:cubicBezTo>
                  <a:cubicBezTo>
                    <a:pt x="2352" y="17970"/>
                    <a:pt x="3541" y="19599"/>
                    <a:pt x="5286" y="19917"/>
                  </a:cubicBezTo>
                  <a:cubicBezTo>
                    <a:pt x="5337" y="19926"/>
                    <a:pt x="5389" y="19934"/>
                    <a:pt x="5442" y="19941"/>
                  </a:cubicBezTo>
                  <a:cubicBezTo>
                    <a:pt x="5587" y="19960"/>
                    <a:pt x="5731" y="19969"/>
                    <a:pt x="5873" y="19969"/>
                  </a:cubicBezTo>
                  <a:cubicBezTo>
                    <a:pt x="7517" y="19969"/>
                    <a:pt x="8945" y="18749"/>
                    <a:pt x="9162" y="17074"/>
                  </a:cubicBezTo>
                  <a:lnTo>
                    <a:pt x="10606" y="5997"/>
                  </a:lnTo>
                  <a:cubicBezTo>
                    <a:pt x="11058" y="3089"/>
                    <a:pt x="9749" y="405"/>
                    <a:pt x="6854" y="13"/>
                  </a:cubicBezTo>
                  <a:lnTo>
                    <a:pt x="6581" y="13"/>
                  </a:lnTo>
                  <a:cubicBezTo>
                    <a:pt x="6459" y="5"/>
                    <a:pt x="6338" y="1"/>
                    <a:pt x="621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436;p47">
              <a:extLst>
                <a:ext uri="{FF2B5EF4-FFF2-40B4-BE49-F238E27FC236}">
                  <a16:creationId xmlns:a16="http://schemas.microsoft.com/office/drawing/2014/main" id="{F212DE81-88A9-AA44-8A76-89F524266AB9}"/>
                </a:ext>
              </a:extLst>
            </p:cNvPr>
            <p:cNvSpPr/>
            <p:nvPr/>
          </p:nvSpPr>
          <p:spPr>
            <a:xfrm>
              <a:off x="3004330" y="3492055"/>
              <a:ext cx="48567" cy="20252"/>
            </a:xfrm>
            <a:custGeom>
              <a:avLst/>
              <a:gdLst/>
              <a:ahLst/>
              <a:cxnLst/>
              <a:rect l="l" t="t" r="r" b="b"/>
              <a:pathLst>
                <a:path w="3801" h="1585" extrusionOk="0">
                  <a:moveTo>
                    <a:pt x="3800" y="0"/>
                  </a:moveTo>
                  <a:lnTo>
                    <a:pt x="3800" y="0"/>
                  </a:lnTo>
                  <a:cubicBezTo>
                    <a:pt x="2827" y="535"/>
                    <a:pt x="1736" y="813"/>
                    <a:pt x="632" y="813"/>
                  </a:cubicBezTo>
                  <a:cubicBezTo>
                    <a:pt x="441" y="813"/>
                    <a:pt x="249" y="805"/>
                    <a:pt x="58" y="788"/>
                  </a:cubicBezTo>
                  <a:lnTo>
                    <a:pt x="1" y="1519"/>
                  </a:lnTo>
                  <a:cubicBezTo>
                    <a:pt x="284" y="1564"/>
                    <a:pt x="550" y="1585"/>
                    <a:pt x="797" y="1585"/>
                  </a:cubicBezTo>
                  <a:cubicBezTo>
                    <a:pt x="2986" y="1585"/>
                    <a:pt x="3800" y="0"/>
                    <a:pt x="380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437;p47">
              <a:extLst>
                <a:ext uri="{FF2B5EF4-FFF2-40B4-BE49-F238E27FC236}">
                  <a16:creationId xmlns:a16="http://schemas.microsoft.com/office/drawing/2014/main" id="{5831C281-045D-734E-BAC8-CDFF64BBA0EF}"/>
                </a:ext>
              </a:extLst>
            </p:cNvPr>
            <p:cNvSpPr/>
            <p:nvPr/>
          </p:nvSpPr>
          <p:spPr>
            <a:xfrm>
              <a:off x="2986838" y="3395534"/>
              <a:ext cx="20917" cy="6184"/>
            </a:xfrm>
            <a:custGeom>
              <a:avLst/>
              <a:gdLst/>
              <a:ahLst/>
              <a:cxnLst/>
              <a:rect l="l" t="t" r="r" b="b"/>
              <a:pathLst>
                <a:path w="1637" h="484" extrusionOk="0">
                  <a:moveTo>
                    <a:pt x="739" y="1"/>
                  </a:moveTo>
                  <a:cubicBezTo>
                    <a:pt x="537" y="1"/>
                    <a:pt x="340" y="56"/>
                    <a:pt x="169" y="162"/>
                  </a:cubicBezTo>
                  <a:cubicBezTo>
                    <a:pt x="31" y="240"/>
                    <a:pt x="1" y="330"/>
                    <a:pt x="1" y="374"/>
                  </a:cubicBezTo>
                  <a:cubicBezTo>
                    <a:pt x="6" y="381"/>
                    <a:pt x="16" y="384"/>
                    <a:pt x="29" y="384"/>
                  </a:cubicBezTo>
                  <a:cubicBezTo>
                    <a:pt x="117" y="384"/>
                    <a:pt x="370" y="253"/>
                    <a:pt x="705" y="253"/>
                  </a:cubicBezTo>
                  <a:cubicBezTo>
                    <a:pt x="736" y="253"/>
                    <a:pt x="768" y="254"/>
                    <a:pt x="801" y="257"/>
                  </a:cubicBezTo>
                  <a:cubicBezTo>
                    <a:pt x="1197" y="288"/>
                    <a:pt x="1479" y="484"/>
                    <a:pt x="1566" y="484"/>
                  </a:cubicBezTo>
                  <a:cubicBezTo>
                    <a:pt x="1574" y="484"/>
                    <a:pt x="1581" y="482"/>
                    <a:pt x="1586" y="478"/>
                  </a:cubicBezTo>
                  <a:cubicBezTo>
                    <a:pt x="1637" y="429"/>
                    <a:pt x="1586" y="356"/>
                    <a:pt x="1436" y="245"/>
                  </a:cubicBezTo>
                  <a:cubicBezTo>
                    <a:pt x="1257" y="102"/>
                    <a:pt x="1038" y="18"/>
                    <a:pt x="811" y="3"/>
                  </a:cubicBezTo>
                  <a:cubicBezTo>
                    <a:pt x="787" y="2"/>
                    <a:pt x="763" y="1"/>
                    <a:pt x="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" name="Google Shape;438;p47">
              <a:extLst>
                <a:ext uri="{FF2B5EF4-FFF2-40B4-BE49-F238E27FC236}">
                  <a16:creationId xmlns:a16="http://schemas.microsoft.com/office/drawing/2014/main" id="{1D2FD861-3098-534C-B47C-46276B79CD04}"/>
                </a:ext>
              </a:extLst>
            </p:cNvPr>
            <p:cNvSpPr/>
            <p:nvPr/>
          </p:nvSpPr>
          <p:spPr>
            <a:xfrm>
              <a:off x="3039839" y="3398383"/>
              <a:ext cx="21147" cy="6146"/>
            </a:xfrm>
            <a:custGeom>
              <a:avLst/>
              <a:gdLst/>
              <a:ahLst/>
              <a:cxnLst/>
              <a:rect l="l" t="t" r="r" b="b"/>
              <a:pathLst>
                <a:path w="1655" h="481" extrusionOk="0">
                  <a:moveTo>
                    <a:pt x="749" y="0"/>
                  </a:moveTo>
                  <a:cubicBezTo>
                    <a:pt x="552" y="0"/>
                    <a:pt x="360" y="56"/>
                    <a:pt x="194" y="163"/>
                  </a:cubicBezTo>
                  <a:cubicBezTo>
                    <a:pt x="51" y="258"/>
                    <a:pt x="0" y="349"/>
                    <a:pt x="26" y="375"/>
                  </a:cubicBezTo>
                  <a:cubicBezTo>
                    <a:pt x="31" y="381"/>
                    <a:pt x="40" y="384"/>
                    <a:pt x="53" y="384"/>
                  </a:cubicBezTo>
                  <a:cubicBezTo>
                    <a:pt x="141" y="384"/>
                    <a:pt x="401" y="250"/>
                    <a:pt x="740" y="250"/>
                  </a:cubicBezTo>
                  <a:cubicBezTo>
                    <a:pt x="767" y="250"/>
                    <a:pt x="795" y="251"/>
                    <a:pt x="823" y="253"/>
                  </a:cubicBezTo>
                  <a:cubicBezTo>
                    <a:pt x="1213" y="280"/>
                    <a:pt x="1501" y="481"/>
                    <a:pt x="1587" y="481"/>
                  </a:cubicBezTo>
                  <a:cubicBezTo>
                    <a:pt x="1595" y="481"/>
                    <a:pt x="1602" y="479"/>
                    <a:pt x="1607" y="474"/>
                  </a:cubicBezTo>
                  <a:cubicBezTo>
                    <a:pt x="1655" y="421"/>
                    <a:pt x="1607" y="357"/>
                    <a:pt x="1457" y="246"/>
                  </a:cubicBezTo>
                  <a:cubicBezTo>
                    <a:pt x="1279" y="100"/>
                    <a:pt x="1060" y="16"/>
                    <a:pt x="832" y="4"/>
                  </a:cubicBezTo>
                  <a:cubicBezTo>
                    <a:pt x="804" y="2"/>
                    <a:pt x="777" y="0"/>
                    <a:pt x="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" name="Google Shape;439;p47">
              <a:extLst>
                <a:ext uri="{FF2B5EF4-FFF2-40B4-BE49-F238E27FC236}">
                  <a16:creationId xmlns:a16="http://schemas.microsoft.com/office/drawing/2014/main" id="{C9F01AD3-ECCC-6C40-936F-D98EAAF94B98}"/>
                </a:ext>
              </a:extLst>
            </p:cNvPr>
            <p:cNvSpPr/>
            <p:nvPr/>
          </p:nvSpPr>
          <p:spPr>
            <a:xfrm>
              <a:off x="3006247" y="3389886"/>
              <a:ext cx="19665" cy="46025"/>
            </a:xfrm>
            <a:custGeom>
              <a:avLst/>
              <a:gdLst/>
              <a:ahLst/>
              <a:cxnLst/>
              <a:rect l="l" t="t" r="r" b="b"/>
              <a:pathLst>
                <a:path w="1539" h="3602" extrusionOk="0">
                  <a:moveTo>
                    <a:pt x="1538" y="1"/>
                  </a:moveTo>
                  <a:lnTo>
                    <a:pt x="1538" y="1"/>
                  </a:lnTo>
                  <a:cubicBezTo>
                    <a:pt x="1130" y="663"/>
                    <a:pt x="777" y="1358"/>
                    <a:pt x="483" y="2077"/>
                  </a:cubicBezTo>
                  <a:cubicBezTo>
                    <a:pt x="354" y="2365"/>
                    <a:pt x="228" y="2637"/>
                    <a:pt x="107" y="2900"/>
                  </a:cubicBezTo>
                  <a:cubicBezTo>
                    <a:pt x="31" y="3030"/>
                    <a:pt x="1" y="3182"/>
                    <a:pt x="20" y="3332"/>
                  </a:cubicBezTo>
                  <a:cubicBezTo>
                    <a:pt x="49" y="3413"/>
                    <a:pt x="112" y="3476"/>
                    <a:pt x="193" y="3503"/>
                  </a:cubicBezTo>
                  <a:cubicBezTo>
                    <a:pt x="252" y="3527"/>
                    <a:pt x="315" y="3541"/>
                    <a:pt x="378" y="3542"/>
                  </a:cubicBezTo>
                  <a:cubicBezTo>
                    <a:pt x="562" y="3582"/>
                    <a:pt x="750" y="3602"/>
                    <a:pt x="939" y="3602"/>
                  </a:cubicBezTo>
                  <a:cubicBezTo>
                    <a:pt x="990" y="3602"/>
                    <a:pt x="1041" y="3600"/>
                    <a:pt x="1092" y="3598"/>
                  </a:cubicBezTo>
                  <a:cubicBezTo>
                    <a:pt x="869" y="3509"/>
                    <a:pt x="636" y="3449"/>
                    <a:pt x="397" y="3422"/>
                  </a:cubicBezTo>
                  <a:cubicBezTo>
                    <a:pt x="289" y="3422"/>
                    <a:pt x="185" y="3374"/>
                    <a:pt x="173" y="3296"/>
                  </a:cubicBezTo>
                  <a:cubicBezTo>
                    <a:pt x="169" y="3183"/>
                    <a:pt x="202" y="3071"/>
                    <a:pt x="267" y="2978"/>
                  </a:cubicBezTo>
                  <a:lnTo>
                    <a:pt x="651" y="2155"/>
                  </a:lnTo>
                  <a:cubicBezTo>
                    <a:pt x="1005" y="1463"/>
                    <a:pt x="1301" y="742"/>
                    <a:pt x="1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440;p47">
              <a:extLst>
                <a:ext uri="{FF2B5EF4-FFF2-40B4-BE49-F238E27FC236}">
                  <a16:creationId xmlns:a16="http://schemas.microsoft.com/office/drawing/2014/main" id="{A954AD78-5834-5A4D-B03E-9E31A218AE1B}"/>
                </a:ext>
              </a:extLst>
            </p:cNvPr>
            <p:cNvSpPr/>
            <p:nvPr/>
          </p:nvSpPr>
          <p:spPr>
            <a:xfrm>
              <a:off x="3017708" y="3440792"/>
              <a:ext cx="19511" cy="15039"/>
            </a:xfrm>
            <a:custGeom>
              <a:avLst/>
              <a:gdLst/>
              <a:ahLst/>
              <a:cxnLst/>
              <a:rect l="l" t="t" r="r" b="b"/>
              <a:pathLst>
                <a:path w="1527" h="1177" extrusionOk="0">
                  <a:moveTo>
                    <a:pt x="1461" y="1"/>
                  </a:moveTo>
                  <a:cubicBezTo>
                    <a:pt x="1392" y="1"/>
                    <a:pt x="1357" y="462"/>
                    <a:pt x="931" y="768"/>
                  </a:cubicBezTo>
                  <a:cubicBezTo>
                    <a:pt x="504" y="1074"/>
                    <a:pt x="9" y="987"/>
                    <a:pt x="5" y="1052"/>
                  </a:cubicBezTo>
                  <a:cubicBezTo>
                    <a:pt x="0" y="1116"/>
                    <a:pt x="108" y="1151"/>
                    <a:pt x="320" y="1173"/>
                  </a:cubicBezTo>
                  <a:cubicBezTo>
                    <a:pt x="350" y="1176"/>
                    <a:pt x="381" y="1177"/>
                    <a:pt x="412" y="1177"/>
                  </a:cubicBezTo>
                  <a:cubicBezTo>
                    <a:pt x="655" y="1177"/>
                    <a:pt x="894" y="1103"/>
                    <a:pt x="1094" y="962"/>
                  </a:cubicBezTo>
                  <a:cubicBezTo>
                    <a:pt x="1317" y="810"/>
                    <a:pt x="1471" y="579"/>
                    <a:pt x="1527" y="316"/>
                  </a:cubicBezTo>
                  <a:cubicBezTo>
                    <a:pt x="1525" y="122"/>
                    <a:pt x="1482" y="1"/>
                    <a:pt x="14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441;p47">
              <a:extLst>
                <a:ext uri="{FF2B5EF4-FFF2-40B4-BE49-F238E27FC236}">
                  <a16:creationId xmlns:a16="http://schemas.microsoft.com/office/drawing/2014/main" id="{458253EC-1B48-CF4B-8376-23FA363A4B8D}"/>
                </a:ext>
              </a:extLst>
            </p:cNvPr>
            <p:cNvSpPr/>
            <p:nvPr/>
          </p:nvSpPr>
          <p:spPr>
            <a:xfrm>
              <a:off x="3042970" y="3371001"/>
              <a:ext cx="26117" cy="8395"/>
            </a:xfrm>
            <a:custGeom>
              <a:avLst/>
              <a:gdLst/>
              <a:ahLst/>
              <a:cxnLst/>
              <a:rect l="l" t="t" r="r" b="b"/>
              <a:pathLst>
                <a:path w="2044" h="657" extrusionOk="0">
                  <a:moveTo>
                    <a:pt x="764" y="1"/>
                  </a:moveTo>
                  <a:cubicBezTo>
                    <a:pt x="605" y="1"/>
                    <a:pt x="447" y="22"/>
                    <a:pt x="294" y="66"/>
                  </a:cubicBezTo>
                  <a:cubicBezTo>
                    <a:pt x="99" y="140"/>
                    <a:pt x="0" y="218"/>
                    <a:pt x="14" y="273"/>
                  </a:cubicBezTo>
                  <a:cubicBezTo>
                    <a:pt x="53" y="393"/>
                    <a:pt x="488" y="368"/>
                    <a:pt x="991" y="463"/>
                  </a:cubicBezTo>
                  <a:cubicBezTo>
                    <a:pt x="1387" y="537"/>
                    <a:pt x="1719" y="656"/>
                    <a:pt x="1879" y="656"/>
                  </a:cubicBezTo>
                  <a:cubicBezTo>
                    <a:pt x="1923" y="656"/>
                    <a:pt x="1954" y="647"/>
                    <a:pt x="1970" y="626"/>
                  </a:cubicBezTo>
                  <a:cubicBezTo>
                    <a:pt x="2043" y="527"/>
                    <a:pt x="1940" y="463"/>
                    <a:pt x="1779" y="338"/>
                  </a:cubicBezTo>
                  <a:cubicBezTo>
                    <a:pt x="1570" y="180"/>
                    <a:pt x="1327" y="74"/>
                    <a:pt x="1069" y="27"/>
                  </a:cubicBezTo>
                  <a:cubicBezTo>
                    <a:pt x="968" y="10"/>
                    <a:pt x="866" y="1"/>
                    <a:pt x="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" name="Google Shape;442;p47">
              <a:extLst>
                <a:ext uri="{FF2B5EF4-FFF2-40B4-BE49-F238E27FC236}">
                  <a16:creationId xmlns:a16="http://schemas.microsoft.com/office/drawing/2014/main" id="{21EDE5AB-5ED3-CB47-8BC8-BE2989EFE4DA}"/>
                </a:ext>
              </a:extLst>
            </p:cNvPr>
            <p:cNvSpPr/>
            <p:nvPr/>
          </p:nvSpPr>
          <p:spPr>
            <a:xfrm>
              <a:off x="2991962" y="3370349"/>
              <a:ext cx="20137" cy="6504"/>
            </a:xfrm>
            <a:custGeom>
              <a:avLst/>
              <a:gdLst/>
              <a:ahLst/>
              <a:cxnLst/>
              <a:rect l="l" t="t" r="r" b="b"/>
              <a:pathLst>
                <a:path w="1576" h="509" extrusionOk="0">
                  <a:moveTo>
                    <a:pt x="728" y="0"/>
                  </a:moveTo>
                  <a:cubicBezTo>
                    <a:pt x="536" y="0"/>
                    <a:pt x="348" y="54"/>
                    <a:pt x="185" y="156"/>
                  </a:cubicBezTo>
                  <a:cubicBezTo>
                    <a:pt x="52" y="264"/>
                    <a:pt x="0" y="359"/>
                    <a:pt x="31" y="410"/>
                  </a:cubicBezTo>
                  <a:cubicBezTo>
                    <a:pt x="59" y="453"/>
                    <a:pt x="128" y="464"/>
                    <a:pt x="224" y="464"/>
                  </a:cubicBezTo>
                  <a:cubicBezTo>
                    <a:pt x="332" y="464"/>
                    <a:pt x="475" y="450"/>
                    <a:pt x="634" y="450"/>
                  </a:cubicBezTo>
                  <a:cubicBezTo>
                    <a:pt x="677" y="450"/>
                    <a:pt x="721" y="451"/>
                    <a:pt x="766" y="453"/>
                  </a:cubicBezTo>
                  <a:cubicBezTo>
                    <a:pt x="996" y="467"/>
                    <a:pt x="1198" y="509"/>
                    <a:pt x="1335" y="509"/>
                  </a:cubicBezTo>
                  <a:cubicBezTo>
                    <a:pt x="1414" y="509"/>
                    <a:pt x="1471" y="495"/>
                    <a:pt x="1499" y="453"/>
                  </a:cubicBezTo>
                  <a:cubicBezTo>
                    <a:pt x="1575" y="341"/>
                    <a:pt x="1499" y="303"/>
                    <a:pt x="1365" y="204"/>
                  </a:cubicBezTo>
                  <a:cubicBezTo>
                    <a:pt x="1197" y="75"/>
                    <a:pt x="991" y="5"/>
                    <a:pt x="780" y="2"/>
                  </a:cubicBezTo>
                  <a:cubicBezTo>
                    <a:pt x="762" y="1"/>
                    <a:pt x="745" y="0"/>
                    <a:pt x="7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" name="Google Shape;443;p47">
              <a:extLst>
                <a:ext uri="{FF2B5EF4-FFF2-40B4-BE49-F238E27FC236}">
                  <a16:creationId xmlns:a16="http://schemas.microsoft.com/office/drawing/2014/main" id="{1878461B-D488-4545-BEC9-F515E2B0CF34}"/>
                </a:ext>
              </a:extLst>
            </p:cNvPr>
            <p:cNvSpPr/>
            <p:nvPr/>
          </p:nvSpPr>
          <p:spPr>
            <a:xfrm>
              <a:off x="3096482" y="3418648"/>
              <a:ext cx="28315" cy="37438"/>
            </a:xfrm>
            <a:custGeom>
              <a:avLst/>
              <a:gdLst/>
              <a:ahLst/>
              <a:cxnLst/>
              <a:rect l="l" t="t" r="r" b="b"/>
              <a:pathLst>
                <a:path w="2216" h="2930" extrusionOk="0">
                  <a:moveTo>
                    <a:pt x="774" y="0"/>
                  </a:moveTo>
                  <a:cubicBezTo>
                    <a:pt x="515" y="0"/>
                    <a:pt x="318" y="42"/>
                    <a:pt x="302" y="42"/>
                  </a:cubicBezTo>
                  <a:cubicBezTo>
                    <a:pt x="302" y="42"/>
                    <a:pt x="0" y="2777"/>
                    <a:pt x="0" y="2816"/>
                  </a:cubicBezTo>
                  <a:cubicBezTo>
                    <a:pt x="0" y="2831"/>
                    <a:pt x="287" y="2930"/>
                    <a:pt x="648" y="2930"/>
                  </a:cubicBezTo>
                  <a:cubicBezTo>
                    <a:pt x="1213" y="2930"/>
                    <a:pt x="1959" y="2690"/>
                    <a:pt x="2080" y="1524"/>
                  </a:cubicBezTo>
                  <a:cubicBezTo>
                    <a:pt x="2216" y="205"/>
                    <a:pt x="1345" y="0"/>
                    <a:pt x="77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" name="Google Shape;444;p47">
              <a:extLst>
                <a:ext uri="{FF2B5EF4-FFF2-40B4-BE49-F238E27FC236}">
                  <a16:creationId xmlns:a16="http://schemas.microsoft.com/office/drawing/2014/main" id="{EC28C17D-90F8-5C49-8786-07CBF64EADFE}"/>
                </a:ext>
              </a:extLst>
            </p:cNvPr>
            <p:cNvSpPr/>
            <p:nvPr/>
          </p:nvSpPr>
          <p:spPr>
            <a:xfrm>
              <a:off x="3104825" y="3426864"/>
              <a:ext cx="12458" cy="21390"/>
            </a:xfrm>
            <a:custGeom>
              <a:avLst/>
              <a:gdLst/>
              <a:ahLst/>
              <a:cxnLst/>
              <a:rect l="l" t="t" r="r" b="b"/>
              <a:pathLst>
                <a:path w="975" h="1674" extrusionOk="0">
                  <a:moveTo>
                    <a:pt x="504" y="1"/>
                  </a:moveTo>
                  <a:cubicBezTo>
                    <a:pt x="459" y="1"/>
                    <a:pt x="414" y="14"/>
                    <a:pt x="376" y="39"/>
                  </a:cubicBezTo>
                  <a:cubicBezTo>
                    <a:pt x="335" y="66"/>
                    <a:pt x="305" y="106"/>
                    <a:pt x="290" y="151"/>
                  </a:cubicBezTo>
                  <a:cubicBezTo>
                    <a:pt x="252" y="227"/>
                    <a:pt x="275" y="268"/>
                    <a:pt x="289" y="268"/>
                  </a:cubicBezTo>
                  <a:cubicBezTo>
                    <a:pt x="289" y="268"/>
                    <a:pt x="290" y="268"/>
                    <a:pt x="290" y="268"/>
                  </a:cubicBezTo>
                  <a:cubicBezTo>
                    <a:pt x="302" y="264"/>
                    <a:pt x="295" y="226"/>
                    <a:pt x="325" y="174"/>
                  </a:cubicBezTo>
                  <a:cubicBezTo>
                    <a:pt x="356" y="121"/>
                    <a:pt x="412" y="91"/>
                    <a:pt x="470" y="91"/>
                  </a:cubicBezTo>
                  <a:cubicBezTo>
                    <a:pt x="490" y="91"/>
                    <a:pt x="511" y="94"/>
                    <a:pt x="530" y="102"/>
                  </a:cubicBezTo>
                  <a:cubicBezTo>
                    <a:pt x="647" y="153"/>
                    <a:pt x="731" y="259"/>
                    <a:pt x="755" y="385"/>
                  </a:cubicBezTo>
                  <a:cubicBezTo>
                    <a:pt x="808" y="541"/>
                    <a:pt x="825" y="708"/>
                    <a:pt x="802" y="872"/>
                  </a:cubicBezTo>
                  <a:cubicBezTo>
                    <a:pt x="782" y="1172"/>
                    <a:pt x="607" y="1439"/>
                    <a:pt x="341" y="1579"/>
                  </a:cubicBezTo>
                  <a:cubicBezTo>
                    <a:pt x="313" y="1586"/>
                    <a:pt x="285" y="1589"/>
                    <a:pt x="257" y="1589"/>
                  </a:cubicBezTo>
                  <a:cubicBezTo>
                    <a:pt x="201" y="1589"/>
                    <a:pt x="145" y="1576"/>
                    <a:pt x="96" y="1549"/>
                  </a:cubicBezTo>
                  <a:cubicBezTo>
                    <a:pt x="65" y="1529"/>
                    <a:pt x="36" y="1510"/>
                    <a:pt x="9" y="1487"/>
                  </a:cubicBezTo>
                  <a:lnTo>
                    <a:pt x="9" y="1487"/>
                  </a:lnTo>
                  <a:cubicBezTo>
                    <a:pt x="0" y="1492"/>
                    <a:pt x="5" y="1535"/>
                    <a:pt x="74" y="1585"/>
                  </a:cubicBezTo>
                  <a:cubicBezTo>
                    <a:pt x="141" y="1642"/>
                    <a:pt x="225" y="1673"/>
                    <a:pt x="311" y="1673"/>
                  </a:cubicBezTo>
                  <a:cubicBezTo>
                    <a:pt x="332" y="1673"/>
                    <a:pt x="354" y="1671"/>
                    <a:pt x="376" y="1667"/>
                  </a:cubicBezTo>
                  <a:cubicBezTo>
                    <a:pt x="709" y="1549"/>
                    <a:pt x="936" y="1241"/>
                    <a:pt x="949" y="888"/>
                  </a:cubicBezTo>
                  <a:cubicBezTo>
                    <a:pt x="975" y="702"/>
                    <a:pt x="952" y="514"/>
                    <a:pt x="885" y="340"/>
                  </a:cubicBezTo>
                  <a:cubicBezTo>
                    <a:pt x="843" y="183"/>
                    <a:pt x="722" y="57"/>
                    <a:pt x="565" y="9"/>
                  </a:cubicBezTo>
                  <a:cubicBezTo>
                    <a:pt x="545" y="3"/>
                    <a:pt x="525" y="1"/>
                    <a:pt x="50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" name="Google Shape;445;p47">
              <a:extLst>
                <a:ext uri="{FF2B5EF4-FFF2-40B4-BE49-F238E27FC236}">
                  <a16:creationId xmlns:a16="http://schemas.microsoft.com/office/drawing/2014/main" id="{7A80D513-8141-4E45-A251-0CDCBA961448}"/>
                </a:ext>
              </a:extLst>
            </p:cNvPr>
            <p:cNvSpPr/>
            <p:nvPr/>
          </p:nvSpPr>
          <p:spPr>
            <a:xfrm>
              <a:off x="2975211" y="3309682"/>
              <a:ext cx="135710" cy="114704"/>
            </a:xfrm>
            <a:custGeom>
              <a:avLst/>
              <a:gdLst/>
              <a:ahLst/>
              <a:cxnLst/>
              <a:rect l="l" t="t" r="r" b="b"/>
              <a:pathLst>
                <a:path w="10621" h="8977" extrusionOk="0">
                  <a:moveTo>
                    <a:pt x="5440" y="1"/>
                  </a:moveTo>
                  <a:cubicBezTo>
                    <a:pt x="4205" y="1"/>
                    <a:pt x="2997" y="367"/>
                    <a:pt x="1966" y="1054"/>
                  </a:cubicBezTo>
                  <a:cubicBezTo>
                    <a:pt x="1433" y="1369"/>
                    <a:pt x="989" y="1813"/>
                    <a:pt x="673" y="2345"/>
                  </a:cubicBezTo>
                  <a:lnTo>
                    <a:pt x="1" y="4353"/>
                  </a:lnTo>
                  <a:cubicBezTo>
                    <a:pt x="419" y="4492"/>
                    <a:pt x="851" y="4559"/>
                    <a:pt x="1280" y="4559"/>
                  </a:cubicBezTo>
                  <a:cubicBezTo>
                    <a:pt x="2128" y="4559"/>
                    <a:pt x="2967" y="4295"/>
                    <a:pt x="3671" y="3784"/>
                  </a:cubicBezTo>
                  <a:cubicBezTo>
                    <a:pt x="4395" y="3254"/>
                    <a:pt x="4964" y="2454"/>
                    <a:pt x="5856" y="2252"/>
                  </a:cubicBezTo>
                  <a:cubicBezTo>
                    <a:pt x="5998" y="2224"/>
                    <a:pt x="6142" y="2211"/>
                    <a:pt x="6285" y="2211"/>
                  </a:cubicBezTo>
                  <a:cubicBezTo>
                    <a:pt x="6743" y="2211"/>
                    <a:pt x="7193" y="2348"/>
                    <a:pt x="7577" y="2607"/>
                  </a:cubicBezTo>
                  <a:cubicBezTo>
                    <a:pt x="8074" y="2951"/>
                    <a:pt x="8496" y="3390"/>
                    <a:pt x="8819" y="3900"/>
                  </a:cubicBezTo>
                  <a:cubicBezTo>
                    <a:pt x="8176" y="5295"/>
                    <a:pt x="8430" y="6914"/>
                    <a:pt x="8697" y="8426"/>
                  </a:cubicBezTo>
                  <a:cubicBezTo>
                    <a:pt x="8711" y="8597"/>
                    <a:pt x="8778" y="8759"/>
                    <a:pt x="8891" y="8887"/>
                  </a:cubicBezTo>
                  <a:cubicBezTo>
                    <a:pt x="8991" y="8947"/>
                    <a:pt x="9102" y="8977"/>
                    <a:pt x="9212" y="8977"/>
                  </a:cubicBezTo>
                  <a:cubicBezTo>
                    <a:pt x="9383" y="8977"/>
                    <a:pt x="9551" y="8906"/>
                    <a:pt x="9672" y="8771"/>
                  </a:cubicBezTo>
                  <a:cubicBezTo>
                    <a:pt x="9988" y="8432"/>
                    <a:pt x="10200" y="8009"/>
                    <a:pt x="10278" y="7552"/>
                  </a:cubicBezTo>
                  <a:cubicBezTo>
                    <a:pt x="10553" y="6534"/>
                    <a:pt x="10620" y="5473"/>
                    <a:pt x="10476" y="4428"/>
                  </a:cubicBezTo>
                  <a:cubicBezTo>
                    <a:pt x="10331" y="3381"/>
                    <a:pt x="9882" y="2399"/>
                    <a:pt x="9184" y="1603"/>
                  </a:cubicBezTo>
                  <a:cubicBezTo>
                    <a:pt x="8272" y="639"/>
                    <a:pt x="7022" y="66"/>
                    <a:pt x="5695" y="6"/>
                  </a:cubicBezTo>
                  <a:cubicBezTo>
                    <a:pt x="5610" y="2"/>
                    <a:pt x="5525" y="1"/>
                    <a:pt x="54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" name="Google Shape;446;p47">
              <a:extLst>
                <a:ext uri="{FF2B5EF4-FFF2-40B4-BE49-F238E27FC236}">
                  <a16:creationId xmlns:a16="http://schemas.microsoft.com/office/drawing/2014/main" id="{172BD067-6658-3740-B8F0-0B92769EA722}"/>
                </a:ext>
              </a:extLst>
            </p:cNvPr>
            <p:cNvSpPr/>
            <p:nvPr/>
          </p:nvSpPr>
          <p:spPr>
            <a:xfrm>
              <a:off x="3059325" y="3419696"/>
              <a:ext cx="1418" cy="1329"/>
            </a:xfrm>
            <a:custGeom>
              <a:avLst/>
              <a:gdLst/>
              <a:ahLst/>
              <a:cxnLst/>
              <a:rect l="l" t="t" r="r" b="b"/>
              <a:pathLst>
                <a:path w="111" h="104" extrusionOk="0">
                  <a:moveTo>
                    <a:pt x="55" y="0"/>
                  </a:moveTo>
                  <a:cubicBezTo>
                    <a:pt x="35" y="0"/>
                    <a:pt x="16" y="14"/>
                    <a:pt x="10" y="35"/>
                  </a:cubicBezTo>
                  <a:cubicBezTo>
                    <a:pt x="10" y="37"/>
                    <a:pt x="8" y="40"/>
                    <a:pt x="8" y="41"/>
                  </a:cubicBezTo>
                  <a:cubicBezTo>
                    <a:pt x="1" y="67"/>
                    <a:pt x="14" y="94"/>
                    <a:pt x="40" y="101"/>
                  </a:cubicBezTo>
                  <a:lnTo>
                    <a:pt x="43" y="101"/>
                  </a:lnTo>
                  <a:cubicBezTo>
                    <a:pt x="47" y="103"/>
                    <a:pt x="52" y="103"/>
                    <a:pt x="56" y="103"/>
                  </a:cubicBezTo>
                  <a:cubicBezTo>
                    <a:pt x="74" y="103"/>
                    <a:pt x="91" y="92"/>
                    <a:pt x="97" y="74"/>
                  </a:cubicBezTo>
                  <a:cubicBezTo>
                    <a:pt x="98" y="73"/>
                    <a:pt x="98" y="70"/>
                    <a:pt x="100" y="68"/>
                  </a:cubicBezTo>
                  <a:cubicBezTo>
                    <a:pt x="110" y="44"/>
                    <a:pt x="98" y="16"/>
                    <a:pt x="74" y="5"/>
                  </a:cubicBezTo>
                  <a:cubicBezTo>
                    <a:pt x="73" y="4"/>
                    <a:pt x="71" y="4"/>
                    <a:pt x="68" y="2"/>
                  </a:cubicBezTo>
                  <a:cubicBezTo>
                    <a:pt x="64" y="1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0" name="Google Shape;447;p47">
              <a:extLst>
                <a:ext uri="{FF2B5EF4-FFF2-40B4-BE49-F238E27FC236}">
                  <a16:creationId xmlns:a16="http://schemas.microsoft.com/office/drawing/2014/main" id="{B6DFC385-D67C-E44E-8F24-4DF3F1E2415C}"/>
                </a:ext>
              </a:extLst>
            </p:cNvPr>
            <p:cNvSpPr/>
            <p:nvPr/>
          </p:nvSpPr>
          <p:spPr>
            <a:xfrm>
              <a:off x="3048924" y="3416399"/>
              <a:ext cx="1329" cy="1521"/>
            </a:xfrm>
            <a:custGeom>
              <a:avLst/>
              <a:gdLst/>
              <a:ahLst/>
              <a:cxnLst/>
              <a:rect l="l" t="t" r="r" b="b"/>
              <a:pathLst>
                <a:path w="104" h="119" extrusionOk="0">
                  <a:moveTo>
                    <a:pt x="57" y="1"/>
                  </a:moveTo>
                  <a:cubicBezTo>
                    <a:pt x="35" y="1"/>
                    <a:pt x="20" y="10"/>
                    <a:pt x="13" y="45"/>
                  </a:cubicBezTo>
                  <a:cubicBezTo>
                    <a:pt x="1" y="74"/>
                    <a:pt x="14" y="107"/>
                    <a:pt x="43" y="119"/>
                  </a:cubicBezTo>
                  <a:cubicBezTo>
                    <a:pt x="72" y="119"/>
                    <a:pt x="97" y="99"/>
                    <a:pt x="103" y="71"/>
                  </a:cubicBezTo>
                  <a:cubicBezTo>
                    <a:pt x="103" y="41"/>
                    <a:pt x="103" y="6"/>
                    <a:pt x="73" y="2"/>
                  </a:cubicBezTo>
                  <a:cubicBezTo>
                    <a:pt x="67" y="1"/>
                    <a:pt x="62" y="1"/>
                    <a:pt x="5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1" name="Google Shape;448;p47">
              <a:extLst>
                <a:ext uri="{FF2B5EF4-FFF2-40B4-BE49-F238E27FC236}">
                  <a16:creationId xmlns:a16="http://schemas.microsoft.com/office/drawing/2014/main" id="{CE3F6E3F-9776-ED43-84DA-22B0225D0184}"/>
                </a:ext>
              </a:extLst>
            </p:cNvPr>
            <p:cNvSpPr/>
            <p:nvPr/>
          </p:nvSpPr>
          <p:spPr>
            <a:xfrm>
              <a:off x="3041820" y="3415262"/>
              <a:ext cx="1444" cy="1929"/>
            </a:xfrm>
            <a:custGeom>
              <a:avLst/>
              <a:gdLst/>
              <a:ahLst/>
              <a:cxnLst/>
              <a:rect l="l" t="t" r="r" b="b"/>
              <a:pathLst>
                <a:path w="113" h="151" extrusionOk="0">
                  <a:moveTo>
                    <a:pt x="68" y="0"/>
                  </a:moveTo>
                  <a:cubicBezTo>
                    <a:pt x="40" y="0"/>
                    <a:pt x="16" y="29"/>
                    <a:pt x="9" y="70"/>
                  </a:cubicBezTo>
                  <a:cubicBezTo>
                    <a:pt x="0" y="113"/>
                    <a:pt x="5" y="148"/>
                    <a:pt x="44" y="151"/>
                  </a:cubicBezTo>
                  <a:cubicBezTo>
                    <a:pt x="69" y="151"/>
                    <a:pt x="95" y="130"/>
                    <a:pt x="104" y="86"/>
                  </a:cubicBezTo>
                  <a:cubicBezTo>
                    <a:pt x="113" y="44"/>
                    <a:pt x="104" y="5"/>
                    <a:pt x="74" y="1"/>
                  </a:cubicBezTo>
                  <a:cubicBezTo>
                    <a:pt x="72" y="1"/>
                    <a:pt x="70" y="0"/>
                    <a:pt x="6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" name="Google Shape;449;p47">
              <a:extLst>
                <a:ext uri="{FF2B5EF4-FFF2-40B4-BE49-F238E27FC236}">
                  <a16:creationId xmlns:a16="http://schemas.microsoft.com/office/drawing/2014/main" id="{54CFEC21-8728-E44E-B73F-078B0F8454AA}"/>
                </a:ext>
              </a:extLst>
            </p:cNvPr>
            <p:cNvSpPr/>
            <p:nvPr/>
          </p:nvSpPr>
          <p:spPr>
            <a:xfrm>
              <a:off x="3053588" y="3426481"/>
              <a:ext cx="1227" cy="805"/>
            </a:xfrm>
            <a:custGeom>
              <a:avLst/>
              <a:gdLst/>
              <a:ahLst/>
              <a:cxnLst/>
              <a:rect l="l" t="t" r="r" b="b"/>
              <a:pathLst>
                <a:path w="96" h="63" extrusionOk="0">
                  <a:moveTo>
                    <a:pt x="49" y="1"/>
                  </a:moveTo>
                  <a:cubicBezTo>
                    <a:pt x="30" y="1"/>
                    <a:pt x="12" y="11"/>
                    <a:pt x="1" y="28"/>
                  </a:cubicBezTo>
                  <a:cubicBezTo>
                    <a:pt x="1" y="28"/>
                    <a:pt x="23" y="63"/>
                    <a:pt x="49" y="63"/>
                  </a:cubicBezTo>
                  <a:cubicBezTo>
                    <a:pt x="74" y="63"/>
                    <a:pt x="95" y="63"/>
                    <a:pt x="95" y="36"/>
                  </a:cubicBezTo>
                  <a:cubicBezTo>
                    <a:pt x="95" y="10"/>
                    <a:pt x="95" y="6"/>
                    <a:pt x="53" y="1"/>
                  </a:cubicBezTo>
                  <a:cubicBezTo>
                    <a:pt x="52" y="1"/>
                    <a:pt x="51" y="1"/>
                    <a:pt x="4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3" name="Google Shape;450;p47">
              <a:extLst>
                <a:ext uri="{FF2B5EF4-FFF2-40B4-BE49-F238E27FC236}">
                  <a16:creationId xmlns:a16="http://schemas.microsoft.com/office/drawing/2014/main" id="{04A2F331-D8CC-B040-B540-FBE2CCDED7F9}"/>
                </a:ext>
              </a:extLst>
            </p:cNvPr>
            <p:cNvSpPr/>
            <p:nvPr/>
          </p:nvSpPr>
          <p:spPr>
            <a:xfrm>
              <a:off x="3044120" y="3422980"/>
              <a:ext cx="1354" cy="138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56" y="0"/>
                  </a:moveTo>
                  <a:cubicBezTo>
                    <a:pt x="30" y="0"/>
                    <a:pt x="7" y="20"/>
                    <a:pt x="5" y="47"/>
                  </a:cubicBezTo>
                  <a:cubicBezTo>
                    <a:pt x="0" y="74"/>
                    <a:pt x="17" y="101"/>
                    <a:pt x="44" y="107"/>
                  </a:cubicBezTo>
                  <a:cubicBezTo>
                    <a:pt x="46" y="107"/>
                    <a:pt x="48" y="107"/>
                    <a:pt x="50" y="107"/>
                  </a:cubicBezTo>
                  <a:cubicBezTo>
                    <a:pt x="74" y="107"/>
                    <a:pt x="97" y="90"/>
                    <a:pt x="101" y="65"/>
                  </a:cubicBezTo>
                  <a:cubicBezTo>
                    <a:pt x="105" y="36"/>
                    <a:pt x="89" y="8"/>
                    <a:pt x="62" y="0"/>
                  </a:cubicBezTo>
                  <a:cubicBezTo>
                    <a:pt x="60" y="0"/>
                    <a:pt x="58" y="0"/>
                    <a:pt x="5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4" name="Google Shape;451;p47">
              <a:extLst>
                <a:ext uri="{FF2B5EF4-FFF2-40B4-BE49-F238E27FC236}">
                  <a16:creationId xmlns:a16="http://schemas.microsoft.com/office/drawing/2014/main" id="{4B7437A1-BA82-C841-84F3-A19FAFF6BF78}"/>
                </a:ext>
              </a:extLst>
            </p:cNvPr>
            <p:cNvSpPr/>
            <p:nvPr/>
          </p:nvSpPr>
          <p:spPr>
            <a:xfrm>
              <a:off x="2994147" y="3413537"/>
              <a:ext cx="1418" cy="1367"/>
            </a:xfrm>
            <a:custGeom>
              <a:avLst/>
              <a:gdLst/>
              <a:ahLst/>
              <a:cxnLst/>
              <a:rect l="l" t="t" r="r" b="b"/>
              <a:pathLst>
                <a:path w="111" h="107" extrusionOk="0">
                  <a:moveTo>
                    <a:pt x="57" y="0"/>
                  </a:moveTo>
                  <a:cubicBezTo>
                    <a:pt x="37" y="0"/>
                    <a:pt x="17" y="14"/>
                    <a:pt x="11" y="34"/>
                  </a:cubicBezTo>
                  <a:cubicBezTo>
                    <a:pt x="11" y="37"/>
                    <a:pt x="10" y="38"/>
                    <a:pt x="10" y="41"/>
                  </a:cubicBezTo>
                  <a:cubicBezTo>
                    <a:pt x="1" y="67"/>
                    <a:pt x="14" y="95"/>
                    <a:pt x="40" y="106"/>
                  </a:cubicBezTo>
                  <a:cubicBezTo>
                    <a:pt x="42" y="106"/>
                    <a:pt x="44" y="106"/>
                    <a:pt x="46" y="106"/>
                  </a:cubicBezTo>
                  <a:cubicBezTo>
                    <a:pt x="71" y="106"/>
                    <a:pt x="93" y="90"/>
                    <a:pt x="100" y="67"/>
                  </a:cubicBezTo>
                  <a:cubicBezTo>
                    <a:pt x="110" y="43"/>
                    <a:pt x="100" y="16"/>
                    <a:pt x="76" y="5"/>
                  </a:cubicBezTo>
                  <a:lnTo>
                    <a:pt x="70" y="2"/>
                  </a:lnTo>
                  <a:cubicBezTo>
                    <a:pt x="65" y="1"/>
                    <a:pt x="61" y="0"/>
                    <a:pt x="5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5" name="Google Shape;452;p47">
              <a:extLst>
                <a:ext uri="{FF2B5EF4-FFF2-40B4-BE49-F238E27FC236}">
                  <a16:creationId xmlns:a16="http://schemas.microsoft.com/office/drawing/2014/main" id="{98C15C66-CD04-0D49-ABDE-643D03864029}"/>
                </a:ext>
              </a:extLst>
            </p:cNvPr>
            <p:cNvSpPr/>
            <p:nvPr/>
          </p:nvSpPr>
          <p:spPr>
            <a:xfrm>
              <a:off x="2986838" y="3412515"/>
              <a:ext cx="1393" cy="1227"/>
            </a:xfrm>
            <a:custGeom>
              <a:avLst/>
              <a:gdLst/>
              <a:ahLst/>
              <a:cxnLst/>
              <a:rect l="l" t="t" r="r" b="b"/>
              <a:pathLst>
                <a:path w="109" h="96" extrusionOk="0">
                  <a:moveTo>
                    <a:pt x="61" y="1"/>
                  </a:moveTo>
                  <a:cubicBezTo>
                    <a:pt x="50" y="1"/>
                    <a:pt x="39" y="5"/>
                    <a:pt x="29" y="13"/>
                  </a:cubicBezTo>
                  <a:cubicBezTo>
                    <a:pt x="1" y="40"/>
                    <a:pt x="14" y="88"/>
                    <a:pt x="52" y="96"/>
                  </a:cubicBezTo>
                  <a:cubicBezTo>
                    <a:pt x="80" y="94"/>
                    <a:pt x="104" y="72"/>
                    <a:pt x="109" y="43"/>
                  </a:cubicBezTo>
                  <a:cubicBezTo>
                    <a:pt x="106" y="17"/>
                    <a:pt x="84" y="1"/>
                    <a:pt x="6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6" name="Google Shape;453;p47">
              <a:extLst>
                <a:ext uri="{FF2B5EF4-FFF2-40B4-BE49-F238E27FC236}">
                  <a16:creationId xmlns:a16="http://schemas.microsoft.com/office/drawing/2014/main" id="{7C9CDCE0-71EF-7141-851A-55F7FBD8BF67}"/>
                </a:ext>
              </a:extLst>
            </p:cNvPr>
            <p:cNvSpPr/>
            <p:nvPr/>
          </p:nvSpPr>
          <p:spPr>
            <a:xfrm>
              <a:off x="3000421" y="3414317"/>
              <a:ext cx="1469" cy="1214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0" y="0"/>
                  </a:moveTo>
                  <a:cubicBezTo>
                    <a:pt x="53" y="0"/>
                    <a:pt x="45" y="2"/>
                    <a:pt x="38" y="6"/>
                  </a:cubicBezTo>
                  <a:cubicBezTo>
                    <a:pt x="0" y="24"/>
                    <a:pt x="3" y="79"/>
                    <a:pt x="44" y="93"/>
                  </a:cubicBezTo>
                  <a:cubicBezTo>
                    <a:pt x="49" y="94"/>
                    <a:pt x="54" y="95"/>
                    <a:pt x="58" y="95"/>
                  </a:cubicBezTo>
                  <a:cubicBezTo>
                    <a:pt x="79" y="95"/>
                    <a:pt x="98" y="82"/>
                    <a:pt x="104" y="63"/>
                  </a:cubicBezTo>
                  <a:cubicBezTo>
                    <a:pt x="115" y="30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7" name="Google Shape;454;p47">
              <a:extLst>
                <a:ext uri="{FF2B5EF4-FFF2-40B4-BE49-F238E27FC236}">
                  <a16:creationId xmlns:a16="http://schemas.microsoft.com/office/drawing/2014/main" id="{0E046B68-8B93-FC42-B4F2-9AEBDE196834}"/>
                </a:ext>
              </a:extLst>
            </p:cNvPr>
            <p:cNvSpPr/>
            <p:nvPr/>
          </p:nvSpPr>
          <p:spPr>
            <a:xfrm>
              <a:off x="2994786" y="3421012"/>
              <a:ext cx="1597" cy="1367"/>
            </a:xfrm>
            <a:custGeom>
              <a:avLst/>
              <a:gdLst/>
              <a:ahLst/>
              <a:cxnLst/>
              <a:rect l="l" t="t" r="r" b="b"/>
              <a:pathLst>
                <a:path w="125" h="107" extrusionOk="0">
                  <a:moveTo>
                    <a:pt x="59" y="1"/>
                  </a:moveTo>
                  <a:cubicBezTo>
                    <a:pt x="48" y="1"/>
                    <a:pt x="36" y="5"/>
                    <a:pt x="26" y="16"/>
                  </a:cubicBezTo>
                  <a:cubicBezTo>
                    <a:pt x="21" y="21"/>
                    <a:pt x="17" y="28"/>
                    <a:pt x="15" y="34"/>
                  </a:cubicBezTo>
                  <a:cubicBezTo>
                    <a:pt x="0" y="55"/>
                    <a:pt x="3" y="85"/>
                    <a:pt x="24" y="100"/>
                  </a:cubicBezTo>
                  <a:lnTo>
                    <a:pt x="29" y="102"/>
                  </a:lnTo>
                  <a:cubicBezTo>
                    <a:pt x="36" y="105"/>
                    <a:pt x="43" y="107"/>
                    <a:pt x="51" y="107"/>
                  </a:cubicBezTo>
                  <a:cubicBezTo>
                    <a:pt x="70" y="107"/>
                    <a:pt x="89" y="96"/>
                    <a:pt x="98" y="78"/>
                  </a:cubicBezTo>
                  <a:cubicBezTo>
                    <a:pt x="125" y="42"/>
                    <a:pt x="94" y="1"/>
                    <a:pt x="5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8" name="Google Shape;455;p47">
              <a:extLst>
                <a:ext uri="{FF2B5EF4-FFF2-40B4-BE49-F238E27FC236}">
                  <a16:creationId xmlns:a16="http://schemas.microsoft.com/office/drawing/2014/main" id="{4B8F7EB5-DD38-E64C-901C-AEB2A3562A41}"/>
                </a:ext>
              </a:extLst>
            </p:cNvPr>
            <p:cNvSpPr/>
            <p:nvPr/>
          </p:nvSpPr>
          <p:spPr>
            <a:xfrm>
              <a:off x="2988422" y="3419670"/>
              <a:ext cx="1214" cy="1022"/>
            </a:xfrm>
            <a:custGeom>
              <a:avLst/>
              <a:gdLst/>
              <a:ahLst/>
              <a:cxnLst/>
              <a:rect l="l" t="t" r="r" b="b"/>
              <a:pathLst>
                <a:path w="95" h="80" extrusionOk="0">
                  <a:moveTo>
                    <a:pt x="48" y="0"/>
                  </a:moveTo>
                  <a:cubicBezTo>
                    <a:pt x="24" y="0"/>
                    <a:pt x="0" y="18"/>
                    <a:pt x="1" y="48"/>
                  </a:cubicBezTo>
                  <a:cubicBezTo>
                    <a:pt x="6" y="67"/>
                    <a:pt x="23" y="79"/>
                    <a:pt x="42" y="79"/>
                  </a:cubicBezTo>
                  <a:cubicBezTo>
                    <a:pt x="45" y="79"/>
                    <a:pt x="49" y="79"/>
                    <a:pt x="52" y="78"/>
                  </a:cubicBezTo>
                  <a:cubicBezTo>
                    <a:pt x="76" y="76"/>
                    <a:pt x="94" y="55"/>
                    <a:pt x="91" y="31"/>
                  </a:cubicBezTo>
                  <a:cubicBezTo>
                    <a:pt x="84" y="10"/>
                    <a:pt x="66" y="0"/>
                    <a:pt x="4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9" name="Google Shape;456;p47">
              <a:extLst>
                <a:ext uri="{FF2B5EF4-FFF2-40B4-BE49-F238E27FC236}">
                  <a16:creationId xmlns:a16="http://schemas.microsoft.com/office/drawing/2014/main" id="{828B833A-CEA0-204C-844C-6291492A94F6}"/>
                </a:ext>
              </a:extLst>
            </p:cNvPr>
            <p:cNvSpPr/>
            <p:nvPr/>
          </p:nvSpPr>
          <p:spPr>
            <a:xfrm>
              <a:off x="2962407" y="3320440"/>
              <a:ext cx="65114" cy="31688"/>
            </a:xfrm>
            <a:custGeom>
              <a:avLst/>
              <a:gdLst/>
              <a:ahLst/>
              <a:cxnLst/>
              <a:rect l="l" t="t" r="r" b="b"/>
              <a:pathLst>
                <a:path w="5096" h="2480" extrusionOk="0">
                  <a:moveTo>
                    <a:pt x="5" y="0"/>
                  </a:moveTo>
                  <a:lnTo>
                    <a:pt x="5" y="0"/>
                  </a:lnTo>
                  <a:cubicBezTo>
                    <a:pt x="0" y="332"/>
                    <a:pt x="93" y="656"/>
                    <a:pt x="272" y="935"/>
                  </a:cubicBezTo>
                  <a:cubicBezTo>
                    <a:pt x="314" y="1016"/>
                    <a:pt x="362" y="1096"/>
                    <a:pt x="411" y="1174"/>
                  </a:cubicBezTo>
                  <a:cubicBezTo>
                    <a:pt x="965" y="2020"/>
                    <a:pt x="1887" y="2479"/>
                    <a:pt x="2828" y="2479"/>
                  </a:cubicBezTo>
                  <a:cubicBezTo>
                    <a:pt x="3370" y="2479"/>
                    <a:pt x="3919" y="2327"/>
                    <a:pt x="4406" y="2007"/>
                  </a:cubicBezTo>
                  <a:cubicBezTo>
                    <a:pt x="4697" y="1850"/>
                    <a:pt x="4936" y="1612"/>
                    <a:pt x="5095" y="1323"/>
                  </a:cubicBezTo>
                  <a:cubicBezTo>
                    <a:pt x="5094" y="1321"/>
                    <a:pt x="5092" y="1320"/>
                    <a:pt x="5090" y="1320"/>
                  </a:cubicBezTo>
                  <a:cubicBezTo>
                    <a:pt x="5043" y="1320"/>
                    <a:pt x="4809" y="1603"/>
                    <a:pt x="4325" y="1874"/>
                  </a:cubicBezTo>
                  <a:cubicBezTo>
                    <a:pt x="3870" y="2140"/>
                    <a:pt x="3371" y="2267"/>
                    <a:pt x="2878" y="2267"/>
                  </a:cubicBezTo>
                  <a:cubicBezTo>
                    <a:pt x="1899" y="2267"/>
                    <a:pt x="945" y="1765"/>
                    <a:pt x="408" y="862"/>
                  </a:cubicBezTo>
                  <a:cubicBezTo>
                    <a:pt x="260" y="583"/>
                    <a:pt x="125" y="294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0" name="Google Shape;457;p47">
              <a:extLst>
                <a:ext uri="{FF2B5EF4-FFF2-40B4-BE49-F238E27FC236}">
                  <a16:creationId xmlns:a16="http://schemas.microsoft.com/office/drawing/2014/main" id="{3D8C2C4D-7943-8443-BDEA-4CAB2F7CBCFB}"/>
                </a:ext>
              </a:extLst>
            </p:cNvPr>
            <p:cNvSpPr/>
            <p:nvPr/>
          </p:nvSpPr>
          <p:spPr>
            <a:xfrm>
              <a:off x="2999386" y="3320555"/>
              <a:ext cx="106232" cy="23000"/>
            </a:xfrm>
            <a:custGeom>
              <a:avLst/>
              <a:gdLst/>
              <a:ahLst/>
              <a:cxnLst/>
              <a:rect l="l" t="t" r="r" b="b"/>
              <a:pathLst>
                <a:path w="8314" h="1800" extrusionOk="0">
                  <a:moveTo>
                    <a:pt x="0" y="0"/>
                  </a:moveTo>
                  <a:cubicBezTo>
                    <a:pt x="50" y="113"/>
                    <a:pt x="125" y="213"/>
                    <a:pt x="220" y="293"/>
                  </a:cubicBezTo>
                  <a:cubicBezTo>
                    <a:pt x="464" y="528"/>
                    <a:pt x="759" y="706"/>
                    <a:pt x="1081" y="809"/>
                  </a:cubicBezTo>
                  <a:cubicBezTo>
                    <a:pt x="1439" y="928"/>
                    <a:pt x="1813" y="989"/>
                    <a:pt x="2188" y="989"/>
                  </a:cubicBezTo>
                  <a:cubicBezTo>
                    <a:pt x="2314" y="989"/>
                    <a:pt x="2441" y="982"/>
                    <a:pt x="2567" y="968"/>
                  </a:cubicBezTo>
                  <a:cubicBezTo>
                    <a:pt x="3166" y="901"/>
                    <a:pt x="3759" y="791"/>
                    <a:pt x="4342" y="641"/>
                  </a:cubicBezTo>
                  <a:cubicBezTo>
                    <a:pt x="4886" y="504"/>
                    <a:pt x="5443" y="435"/>
                    <a:pt x="6004" y="435"/>
                  </a:cubicBezTo>
                  <a:cubicBezTo>
                    <a:pt x="6033" y="435"/>
                    <a:pt x="6062" y="435"/>
                    <a:pt x="6091" y="435"/>
                  </a:cubicBezTo>
                  <a:cubicBezTo>
                    <a:pt x="6567" y="446"/>
                    <a:pt x="7032" y="581"/>
                    <a:pt x="7439" y="827"/>
                  </a:cubicBezTo>
                  <a:cubicBezTo>
                    <a:pt x="7813" y="1063"/>
                    <a:pt x="8111" y="1401"/>
                    <a:pt x="8300" y="1800"/>
                  </a:cubicBezTo>
                  <a:cubicBezTo>
                    <a:pt x="8314" y="1800"/>
                    <a:pt x="8305" y="1668"/>
                    <a:pt x="8197" y="1447"/>
                  </a:cubicBezTo>
                  <a:cubicBezTo>
                    <a:pt x="8044" y="1141"/>
                    <a:pt x="7814" y="881"/>
                    <a:pt x="7529" y="694"/>
                  </a:cubicBezTo>
                  <a:cubicBezTo>
                    <a:pt x="7107" y="410"/>
                    <a:pt x="6616" y="249"/>
                    <a:pt x="6109" y="228"/>
                  </a:cubicBezTo>
                  <a:cubicBezTo>
                    <a:pt x="6038" y="226"/>
                    <a:pt x="5967" y="225"/>
                    <a:pt x="5897" y="225"/>
                  </a:cubicBezTo>
                  <a:cubicBezTo>
                    <a:pt x="5358" y="225"/>
                    <a:pt x="4821" y="291"/>
                    <a:pt x="4298" y="422"/>
                  </a:cubicBezTo>
                  <a:cubicBezTo>
                    <a:pt x="3723" y="571"/>
                    <a:pt x="3139" y="685"/>
                    <a:pt x="2551" y="763"/>
                  </a:cubicBezTo>
                  <a:cubicBezTo>
                    <a:pt x="2401" y="781"/>
                    <a:pt x="2251" y="790"/>
                    <a:pt x="2101" y="790"/>
                  </a:cubicBezTo>
                  <a:cubicBezTo>
                    <a:pt x="1775" y="790"/>
                    <a:pt x="1450" y="747"/>
                    <a:pt x="1134" y="659"/>
                  </a:cubicBezTo>
                  <a:cubicBezTo>
                    <a:pt x="710" y="527"/>
                    <a:pt x="323" y="30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1" name="Google Shape;458;p47">
              <a:extLst>
                <a:ext uri="{FF2B5EF4-FFF2-40B4-BE49-F238E27FC236}">
                  <a16:creationId xmlns:a16="http://schemas.microsoft.com/office/drawing/2014/main" id="{1221936B-9835-0043-A29E-ED8A16B66A42}"/>
                </a:ext>
              </a:extLst>
            </p:cNvPr>
            <p:cNvSpPr/>
            <p:nvPr/>
          </p:nvSpPr>
          <p:spPr>
            <a:xfrm>
              <a:off x="3088061" y="3359348"/>
              <a:ext cx="29069" cy="14579"/>
            </a:xfrm>
            <a:custGeom>
              <a:avLst/>
              <a:gdLst/>
              <a:ahLst/>
              <a:cxnLst/>
              <a:rect l="l" t="t" r="r" b="b"/>
              <a:pathLst>
                <a:path w="2275" h="1141" extrusionOk="0">
                  <a:moveTo>
                    <a:pt x="0" y="1"/>
                  </a:moveTo>
                  <a:cubicBezTo>
                    <a:pt x="363" y="710"/>
                    <a:pt x="1090" y="1140"/>
                    <a:pt x="1864" y="1140"/>
                  </a:cubicBezTo>
                  <a:cubicBezTo>
                    <a:pt x="2000" y="1140"/>
                    <a:pt x="2138" y="1127"/>
                    <a:pt x="2275" y="1100"/>
                  </a:cubicBezTo>
                  <a:cubicBezTo>
                    <a:pt x="1857" y="1007"/>
                    <a:pt x="1449" y="882"/>
                    <a:pt x="1051" y="729"/>
                  </a:cubicBezTo>
                  <a:cubicBezTo>
                    <a:pt x="682" y="513"/>
                    <a:pt x="331" y="27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2" name="Google Shape;459;p47">
              <a:extLst>
                <a:ext uri="{FF2B5EF4-FFF2-40B4-BE49-F238E27FC236}">
                  <a16:creationId xmlns:a16="http://schemas.microsoft.com/office/drawing/2014/main" id="{D814258C-0A60-EB4A-80AD-46553F0892AC}"/>
                </a:ext>
              </a:extLst>
            </p:cNvPr>
            <p:cNvSpPr/>
            <p:nvPr/>
          </p:nvSpPr>
          <p:spPr>
            <a:xfrm>
              <a:off x="3086566" y="3369583"/>
              <a:ext cx="27625" cy="20265"/>
            </a:xfrm>
            <a:custGeom>
              <a:avLst/>
              <a:gdLst/>
              <a:ahLst/>
              <a:cxnLst/>
              <a:rect l="l" t="t" r="r" b="b"/>
              <a:pathLst>
                <a:path w="2162" h="1586" extrusionOk="0">
                  <a:moveTo>
                    <a:pt x="47" y="0"/>
                  </a:moveTo>
                  <a:cubicBezTo>
                    <a:pt x="21" y="0"/>
                    <a:pt x="0" y="182"/>
                    <a:pt x="99" y="432"/>
                  </a:cubicBezTo>
                  <a:cubicBezTo>
                    <a:pt x="243" y="749"/>
                    <a:pt x="482" y="1013"/>
                    <a:pt x="784" y="1190"/>
                  </a:cubicBezTo>
                  <a:cubicBezTo>
                    <a:pt x="1075" y="1359"/>
                    <a:pt x="1392" y="1476"/>
                    <a:pt x="1722" y="1539"/>
                  </a:cubicBezTo>
                  <a:cubicBezTo>
                    <a:pt x="1885" y="1570"/>
                    <a:pt x="2012" y="1586"/>
                    <a:pt x="2084" y="1586"/>
                  </a:cubicBezTo>
                  <a:cubicBezTo>
                    <a:pt x="2129" y="1586"/>
                    <a:pt x="2153" y="1580"/>
                    <a:pt x="2153" y="1569"/>
                  </a:cubicBezTo>
                  <a:cubicBezTo>
                    <a:pt x="2162" y="1543"/>
                    <a:pt x="2016" y="1474"/>
                    <a:pt x="1761" y="1380"/>
                  </a:cubicBezTo>
                  <a:cubicBezTo>
                    <a:pt x="1462" y="1275"/>
                    <a:pt x="1174" y="1144"/>
                    <a:pt x="899" y="988"/>
                  </a:cubicBezTo>
                  <a:cubicBezTo>
                    <a:pt x="634" y="829"/>
                    <a:pt x="409" y="610"/>
                    <a:pt x="240" y="350"/>
                  </a:cubicBezTo>
                  <a:cubicBezTo>
                    <a:pt x="116" y="147"/>
                    <a:pt x="74" y="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3" name="Google Shape;460;p47">
              <a:extLst>
                <a:ext uri="{FF2B5EF4-FFF2-40B4-BE49-F238E27FC236}">
                  <a16:creationId xmlns:a16="http://schemas.microsoft.com/office/drawing/2014/main" id="{2342DA13-AE0B-BB4E-B951-A22049518145}"/>
                </a:ext>
              </a:extLst>
            </p:cNvPr>
            <p:cNvSpPr/>
            <p:nvPr/>
          </p:nvSpPr>
          <p:spPr>
            <a:xfrm>
              <a:off x="2939408" y="3598543"/>
              <a:ext cx="1214" cy="162070"/>
            </a:xfrm>
            <a:custGeom>
              <a:avLst/>
              <a:gdLst/>
              <a:ahLst/>
              <a:cxnLst/>
              <a:rect l="l" t="t" r="r" b="b"/>
              <a:pathLst>
                <a:path w="95" h="12684" extrusionOk="0">
                  <a:moveTo>
                    <a:pt x="47" y="1"/>
                  </a:moveTo>
                  <a:cubicBezTo>
                    <a:pt x="0" y="1"/>
                    <a:pt x="0" y="2842"/>
                    <a:pt x="0" y="6344"/>
                  </a:cubicBezTo>
                  <a:cubicBezTo>
                    <a:pt x="0" y="9847"/>
                    <a:pt x="21" y="12684"/>
                    <a:pt x="47" y="12684"/>
                  </a:cubicBezTo>
                  <a:cubicBezTo>
                    <a:pt x="72" y="12684"/>
                    <a:pt x="90" y="9845"/>
                    <a:pt x="90" y="6344"/>
                  </a:cubicBezTo>
                  <a:cubicBezTo>
                    <a:pt x="90" y="2842"/>
                    <a:pt x="95" y="1"/>
                    <a:pt x="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4" name="Google Shape;461;p47">
              <a:extLst>
                <a:ext uri="{FF2B5EF4-FFF2-40B4-BE49-F238E27FC236}">
                  <a16:creationId xmlns:a16="http://schemas.microsoft.com/office/drawing/2014/main" id="{1EEBF3C4-20B2-C84C-8A9F-A21F35B2D435}"/>
                </a:ext>
              </a:extLst>
            </p:cNvPr>
            <p:cNvSpPr/>
            <p:nvPr/>
          </p:nvSpPr>
          <p:spPr>
            <a:xfrm>
              <a:off x="3109847" y="3566842"/>
              <a:ext cx="56425" cy="38307"/>
            </a:xfrm>
            <a:custGeom>
              <a:avLst/>
              <a:gdLst/>
              <a:ahLst/>
              <a:cxnLst/>
              <a:rect l="l" t="t" r="r" b="b"/>
              <a:pathLst>
                <a:path w="4416" h="2998" extrusionOk="0">
                  <a:moveTo>
                    <a:pt x="3697" y="1"/>
                  </a:moveTo>
                  <a:cubicBezTo>
                    <a:pt x="3648" y="1"/>
                    <a:pt x="3599" y="2"/>
                    <a:pt x="3549" y="5"/>
                  </a:cubicBezTo>
                  <a:cubicBezTo>
                    <a:pt x="2856" y="33"/>
                    <a:pt x="2182" y="249"/>
                    <a:pt x="1598" y="629"/>
                  </a:cubicBezTo>
                  <a:cubicBezTo>
                    <a:pt x="1018" y="1015"/>
                    <a:pt x="556" y="1554"/>
                    <a:pt x="259" y="2184"/>
                  </a:cubicBezTo>
                  <a:cubicBezTo>
                    <a:pt x="169" y="2372"/>
                    <a:pt x="97" y="2567"/>
                    <a:pt x="44" y="2770"/>
                  </a:cubicBezTo>
                  <a:cubicBezTo>
                    <a:pt x="22" y="2843"/>
                    <a:pt x="8" y="2920"/>
                    <a:pt x="1" y="2998"/>
                  </a:cubicBezTo>
                  <a:cubicBezTo>
                    <a:pt x="91" y="2729"/>
                    <a:pt x="196" y="2467"/>
                    <a:pt x="316" y="2210"/>
                  </a:cubicBezTo>
                  <a:cubicBezTo>
                    <a:pt x="934" y="968"/>
                    <a:pt x="2170" y="152"/>
                    <a:pt x="3554" y="69"/>
                  </a:cubicBezTo>
                  <a:cubicBezTo>
                    <a:pt x="3697" y="59"/>
                    <a:pt x="3841" y="55"/>
                    <a:pt x="3985" y="55"/>
                  </a:cubicBezTo>
                  <a:cubicBezTo>
                    <a:pt x="4129" y="55"/>
                    <a:pt x="4272" y="59"/>
                    <a:pt x="4416" y="69"/>
                  </a:cubicBezTo>
                  <a:cubicBezTo>
                    <a:pt x="4338" y="50"/>
                    <a:pt x="4257" y="39"/>
                    <a:pt x="4175" y="39"/>
                  </a:cubicBezTo>
                  <a:cubicBezTo>
                    <a:pt x="4017" y="14"/>
                    <a:pt x="3858" y="1"/>
                    <a:pt x="3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5" name="Google Shape;462;p47">
              <a:extLst>
                <a:ext uri="{FF2B5EF4-FFF2-40B4-BE49-F238E27FC236}">
                  <a16:creationId xmlns:a16="http://schemas.microsoft.com/office/drawing/2014/main" id="{866D3F34-8D53-174E-BA01-A5AA5088DDDA}"/>
                </a:ext>
              </a:extLst>
            </p:cNvPr>
            <p:cNvSpPr/>
            <p:nvPr/>
          </p:nvSpPr>
          <p:spPr>
            <a:xfrm>
              <a:off x="2858092" y="3627369"/>
              <a:ext cx="14464" cy="83335"/>
            </a:xfrm>
            <a:custGeom>
              <a:avLst/>
              <a:gdLst/>
              <a:ahLst/>
              <a:cxnLst/>
              <a:rect l="l" t="t" r="r" b="b"/>
              <a:pathLst>
                <a:path w="1132" h="6522" extrusionOk="0">
                  <a:moveTo>
                    <a:pt x="910" y="1"/>
                  </a:moveTo>
                  <a:cubicBezTo>
                    <a:pt x="910" y="1"/>
                    <a:pt x="910" y="1"/>
                    <a:pt x="910" y="1"/>
                  </a:cubicBezTo>
                  <a:lnTo>
                    <a:pt x="910" y="1"/>
                  </a:lnTo>
                  <a:cubicBezTo>
                    <a:pt x="910" y="1"/>
                    <a:pt x="910" y="1"/>
                    <a:pt x="910" y="1"/>
                  </a:cubicBezTo>
                  <a:close/>
                  <a:moveTo>
                    <a:pt x="910" y="1"/>
                  </a:moveTo>
                  <a:cubicBezTo>
                    <a:pt x="909" y="90"/>
                    <a:pt x="901" y="180"/>
                    <a:pt x="889" y="268"/>
                  </a:cubicBezTo>
                  <a:lnTo>
                    <a:pt x="889" y="418"/>
                  </a:lnTo>
                  <a:lnTo>
                    <a:pt x="889" y="418"/>
                  </a:lnTo>
                  <a:cubicBezTo>
                    <a:pt x="895" y="367"/>
                    <a:pt x="901" y="315"/>
                    <a:pt x="907" y="263"/>
                  </a:cubicBezTo>
                  <a:cubicBezTo>
                    <a:pt x="907" y="178"/>
                    <a:pt x="933" y="113"/>
                    <a:pt x="942" y="70"/>
                  </a:cubicBezTo>
                  <a:cubicBezTo>
                    <a:pt x="949" y="29"/>
                    <a:pt x="913" y="4"/>
                    <a:pt x="910" y="1"/>
                  </a:cubicBezTo>
                  <a:close/>
                  <a:moveTo>
                    <a:pt x="889" y="418"/>
                  </a:moveTo>
                  <a:lnTo>
                    <a:pt x="889" y="418"/>
                  </a:lnTo>
                  <a:cubicBezTo>
                    <a:pt x="870" y="610"/>
                    <a:pt x="859" y="803"/>
                    <a:pt x="859" y="996"/>
                  </a:cubicBezTo>
                  <a:cubicBezTo>
                    <a:pt x="846" y="1616"/>
                    <a:pt x="966" y="2464"/>
                    <a:pt x="1010" y="3399"/>
                  </a:cubicBezTo>
                  <a:cubicBezTo>
                    <a:pt x="1062" y="4198"/>
                    <a:pt x="915" y="4998"/>
                    <a:pt x="579" y="5725"/>
                  </a:cubicBezTo>
                  <a:cubicBezTo>
                    <a:pt x="426" y="6017"/>
                    <a:pt x="230" y="6286"/>
                    <a:pt x="1" y="6522"/>
                  </a:cubicBezTo>
                  <a:cubicBezTo>
                    <a:pt x="74" y="6471"/>
                    <a:pt x="142" y="6414"/>
                    <a:pt x="203" y="6349"/>
                  </a:cubicBezTo>
                  <a:cubicBezTo>
                    <a:pt x="378" y="6175"/>
                    <a:pt x="522" y="5974"/>
                    <a:pt x="634" y="5755"/>
                  </a:cubicBezTo>
                  <a:cubicBezTo>
                    <a:pt x="983" y="5019"/>
                    <a:pt x="1131" y="4206"/>
                    <a:pt x="1065" y="3395"/>
                  </a:cubicBezTo>
                  <a:cubicBezTo>
                    <a:pt x="1023" y="2452"/>
                    <a:pt x="889" y="1607"/>
                    <a:pt x="889" y="996"/>
                  </a:cubicBezTo>
                  <a:lnTo>
                    <a:pt x="889" y="4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6" name="Google Shape;463;p47">
              <a:extLst>
                <a:ext uri="{FF2B5EF4-FFF2-40B4-BE49-F238E27FC236}">
                  <a16:creationId xmlns:a16="http://schemas.microsoft.com/office/drawing/2014/main" id="{08F00D9E-AC33-1D4E-9E96-A87E0D3DA0F3}"/>
                </a:ext>
              </a:extLst>
            </p:cNvPr>
            <p:cNvSpPr/>
            <p:nvPr/>
          </p:nvSpPr>
          <p:spPr>
            <a:xfrm>
              <a:off x="2842056" y="3755412"/>
              <a:ext cx="87500" cy="59709"/>
            </a:xfrm>
            <a:custGeom>
              <a:avLst/>
              <a:gdLst/>
              <a:ahLst/>
              <a:cxnLst/>
              <a:rect l="l" t="t" r="r" b="b"/>
              <a:pathLst>
                <a:path w="6848" h="4673" extrusionOk="0">
                  <a:moveTo>
                    <a:pt x="3056" y="1"/>
                  </a:moveTo>
                  <a:cubicBezTo>
                    <a:pt x="2752" y="1"/>
                    <a:pt x="2038" y="640"/>
                    <a:pt x="2038" y="640"/>
                  </a:cubicBezTo>
                  <a:cubicBezTo>
                    <a:pt x="1383" y="670"/>
                    <a:pt x="432" y="739"/>
                    <a:pt x="432" y="739"/>
                  </a:cubicBezTo>
                  <a:cubicBezTo>
                    <a:pt x="432" y="739"/>
                    <a:pt x="121" y="778"/>
                    <a:pt x="47" y="1299"/>
                  </a:cubicBezTo>
                  <a:cubicBezTo>
                    <a:pt x="1" y="1618"/>
                    <a:pt x="598" y="1690"/>
                    <a:pt x="603" y="1690"/>
                  </a:cubicBezTo>
                  <a:lnTo>
                    <a:pt x="1116" y="1690"/>
                  </a:lnTo>
                  <a:lnTo>
                    <a:pt x="684" y="1717"/>
                  </a:lnTo>
                  <a:cubicBezTo>
                    <a:pt x="684" y="1717"/>
                    <a:pt x="375" y="1759"/>
                    <a:pt x="301" y="2280"/>
                  </a:cubicBezTo>
                  <a:cubicBezTo>
                    <a:pt x="253" y="2600"/>
                    <a:pt x="861" y="2672"/>
                    <a:pt x="861" y="2672"/>
                  </a:cubicBezTo>
                  <a:cubicBezTo>
                    <a:pt x="874" y="2675"/>
                    <a:pt x="886" y="2677"/>
                    <a:pt x="899" y="2677"/>
                  </a:cubicBezTo>
                  <a:cubicBezTo>
                    <a:pt x="912" y="2677"/>
                    <a:pt x="925" y="2675"/>
                    <a:pt x="938" y="2672"/>
                  </a:cubicBezTo>
                  <a:lnTo>
                    <a:pt x="1494" y="2672"/>
                  </a:lnTo>
                  <a:lnTo>
                    <a:pt x="995" y="2707"/>
                  </a:lnTo>
                  <a:cubicBezTo>
                    <a:pt x="995" y="2707"/>
                    <a:pt x="688" y="2746"/>
                    <a:pt x="610" y="3267"/>
                  </a:cubicBezTo>
                  <a:cubicBezTo>
                    <a:pt x="568" y="3586"/>
                    <a:pt x="1167" y="3658"/>
                    <a:pt x="1170" y="3658"/>
                  </a:cubicBezTo>
                  <a:lnTo>
                    <a:pt x="1792" y="3658"/>
                  </a:lnTo>
                  <a:lnTo>
                    <a:pt x="1792" y="3706"/>
                  </a:lnTo>
                  <a:lnTo>
                    <a:pt x="1636" y="3706"/>
                  </a:lnTo>
                  <a:cubicBezTo>
                    <a:pt x="1636" y="3706"/>
                    <a:pt x="1326" y="3750"/>
                    <a:pt x="1253" y="4266"/>
                  </a:cubicBezTo>
                  <a:cubicBezTo>
                    <a:pt x="1227" y="4439"/>
                    <a:pt x="1386" y="4538"/>
                    <a:pt x="1541" y="4594"/>
                  </a:cubicBezTo>
                  <a:cubicBezTo>
                    <a:pt x="1628" y="4624"/>
                    <a:pt x="1718" y="4645"/>
                    <a:pt x="1808" y="4658"/>
                  </a:cubicBezTo>
                  <a:cubicBezTo>
                    <a:pt x="1821" y="4661"/>
                    <a:pt x="1834" y="4663"/>
                    <a:pt x="1847" y="4663"/>
                  </a:cubicBezTo>
                  <a:cubicBezTo>
                    <a:pt x="1860" y="4663"/>
                    <a:pt x="1874" y="4661"/>
                    <a:pt x="1886" y="4658"/>
                  </a:cubicBezTo>
                  <a:cubicBezTo>
                    <a:pt x="2073" y="4668"/>
                    <a:pt x="2260" y="4673"/>
                    <a:pt x="2448" y="4673"/>
                  </a:cubicBezTo>
                  <a:cubicBezTo>
                    <a:pt x="2835" y="4673"/>
                    <a:pt x="3223" y="4652"/>
                    <a:pt x="3608" y="4612"/>
                  </a:cubicBezTo>
                  <a:lnTo>
                    <a:pt x="5124" y="4637"/>
                  </a:lnTo>
                  <a:lnTo>
                    <a:pt x="6848" y="4637"/>
                  </a:lnTo>
                  <a:lnTo>
                    <a:pt x="6520" y="1019"/>
                  </a:lnTo>
                  <a:lnTo>
                    <a:pt x="6052" y="988"/>
                  </a:lnTo>
                  <a:cubicBezTo>
                    <a:pt x="6052" y="988"/>
                    <a:pt x="3508" y="50"/>
                    <a:pt x="3075" y="2"/>
                  </a:cubicBezTo>
                  <a:cubicBezTo>
                    <a:pt x="3069" y="1"/>
                    <a:pt x="3063" y="1"/>
                    <a:pt x="3056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7" name="Google Shape;464;p47">
              <a:extLst>
                <a:ext uri="{FF2B5EF4-FFF2-40B4-BE49-F238E27FC236}">
                  <a16:creationId xmlns:a16="http://schemas.microsoft.com/office/drawing/2014/main" id="{DA8BA27C-92BB-B74E-BCC6-8A8656F50298}"/>
                </a:ext>
              </a:extLst>
            </p:cNvPr>
            <p:cNvSpPr/>
            <p:nvPr/>
          </p:nvSpPr>
          <p:spPr>
            <a:xfrm>
              <a:off x="2862628" y="3800555"/>
              <a:ext cx="21735" cy="1776"/>
            </a:xfrm>
            <a:custGeom>
              <a:avLst/>
              <a:gdLst/>
              <a:ahLst/>
              <a:cxnLst/>
              <a:rect l="l" t="t" r="r" b="b"/>
              <a:pathLst>
                <a:path w="1701" h="139" extrusionOk="0">
                  <a:moveTo>
                    <a:pt x="1167" y="0"/>
                  </a:moveTo>
                  <a:cubicBezTo>
                    <a:pt x="1065" y="0"/>
                    <a:pt x="963" y="5"/>
                    <a:pt x="862" y="14"/>
                  </a:cubicBezTo>
                  <a:cubicBezTo>
                    <a:pt x="830" y="14"/>
                    <a:pt x="799" y="13"/>
                    <a:pt x="767" y="13"/>
                  </a:cubicBezTo>
                  <a:cubicBezTo>
                    <a:pt x="509" y="13"/>
                    <a:pt x="252" y="41"/>
                    <a:pt x="0" y="95"/>
                  </a:cubicBezTo>
                  <a:cubicBezTo>
                    <a:pt x="172" y="124"/>
                    <a:pt x="346" y="139"/>
                    <a:pt x="520" y="139"/>
                  </a:cubicBezTo>
                  <a:cubicBezTo>
                    <a:pt x="627" y="139"/>
                    <a:pt x="734" y="133"/>
                    <a:pt x="841" y="122"/>
                  </a:cubicBezTo>
                  <a:cubicBezTo>
                    <a:pt x="873" y="123"/>
                    <a:pt x="906" y="124"/>
                    <a:pt x="939" y="124"/>
                  </a:cubicBezTo>
                  <a:cubicBezTo>
                    <a:pt x="1195" y="124"/>
                    <a:pt x="1451" y="98"/>
                    <a:pt x="1701" y="44"/>
                  </a:cubicBezTo>
                  <a:cubicBezTo>
                    <a:pt x="1524" y="15"/>
                    <a:pt x="1346" y="0"/>
                    <a:pt x="116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Google Shape;465;p47">
              <a:extLst>
                <a:ext uri="{FF2B5EF4-FFF2-40B4-BE49-F238E27FC236}">
                  <a16:creationId xmlns:a16="http://schemas.microsoft.com/office/drawing/2014/main" id="{3B6EDF31-05F6-B84B-B75F-62B2DF54A5F9}"/>
                </a:ext>
              </a:extLst>
            </p:cNvPr>
            <p:cNvSpPr/>
            <p:nvPr/>
          </p:nvSpPr>
          <p:spPr>
            <a:xfrm>
              <a:off x="2853594" y="3787535"/>
              <a:ext cx="30832" cy="1814"/>
            </a:xfrm>
            <a:custGeom>
              <a:avLst/>
              <a:gdLst/>
              <a:ahLst/>
              <a:cxnLst/>
              <a:rect l="l" t="t" r="r" b="b"/>
              <a:pathLst>
                <a:path w="2413" h="142" extrusionOk="0">
                  <a:moveTo>
                    <a:pt x="1736" y="1"/>
                  </a:moveTo>
                  <a:cubicBezTo>
                    <a:pt x="1558" y="1"/>
                    <a:pt x="1379" y="8"/>
                    <a:pt x="1201" y="22"/>
                  </a:cubicBezTo>
                  <a:cubicBezTo>
                    <a:pt x="1184" y="21"/>
                    <a:pt x="1167" y="21"/>
                    <a:pt x="1151" y="21"/>
                  </a:cubicBezTo>
                  <a:cubicBezTo>
                    <a:pt x="765" y="21"/>
                    <a:pt x="381" y="54"/>
                    <a:pt x="0" y="121"/>
                  </a:cubicBezTo>
                  <a:cubicBezTo>
                    <a:pt x="246" y="134"/>
                    <a:pt x="492" y="141"/>
                    <a:pt x="738" y="141"/>
                  </a:cubicBezTo>
                  <a:cubicBezTo>
                    <a:pt x="1298" y="141"/>
                    <a:pt x="1856" y="106"/>
                    <a:pt x="2412" y="34"/>
                  </a:cubicBezTo>
                  <a:cubicBezTo>
                    <a:pt x="2188" y="12"/>
                    <a:pt x="1962" y="1"/>
                    <a:pt x="173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Google Shape;466;p47">
              <a:extLst>
                <a:ext uri="{FF2B5EF4-FFF2-40B4-BE49-F238E27FC236}">
                  <a16:creationId xmlns:a16="http://schemas.microsoft.com/office/drawing/2014/main" id="{5E6B24C8-E2EE-EC4D-8A68-7E4CD8D1230C}"/>
                </a:ext>
              </a:extLst>
            </p:cNvPr>
            <p:cNvSpPr/>
            <p:nvPr/>
          </p:nvSpPr>
          <p:spPr>
            <a:xfrm>
              <a:off x="2852495" y="3774105"/>
              <a:ext cx="30832" cy="1814"/>
            </a:xfrm>
            <a:custGeom>
              <a:avLst/>
              <a:gdLst/>
              <a:ahLst/>
              <a:cxnLst/>
              <a:rect l="l" t="t" r="r" b="b"/>
              <a:pathLst>
                <a:path w="2413" h="142" extrusionOk="0">
                  <a:moveTo>
                    <a:pt x="1737" y="1"/>
                  </a:moveTo>
                  <a:cubicBezTo>
                    <a:pt x="1558" y="1"/>
                    <a:pt x="1380" y="8"/>
                    <a:pt x="1201" y="22"/>
                  </a:cubicBezTo>
                  <a:cubicBezTo>
                    <a:pt x="1185" y="22"/>
                    <a:pt x="1168" y="22"/>
                    <a:pt x="1151" y="22"/>
                  </a:cubicBezTo>
                  <a:cubicBezTo>
                    <a:pt x="766" y="22"/>
                    <a:pt x="380" y="55"/>
                    <a:pt x="0" y="121"/>
                  </a:cubicBezTo>
                  <a:cubicBezTo>
                    <a:pt x="246" y="135"/>
                    <a:pt x="492" y="141"/>
                    <a:pt x="738" y="141"/>
                  </a:cubicBezTo>
                  <a:cubicBezTo>
                    <a:pt x="1297" y="141"/>
                    <a:pt x="1857" y="106"/>
                    <a:pt x="2413" y="34"/>
                  </a:cubicBezTo>
                  <a:cubicBezTo>
                    <a:pt x="2188" y="12"/>
                    <a:pt x="1963" y="1"/>
                    <a:pt x="173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Google Shape;467;p47">
              <a:extLst>
                <a:ext uri="{FF2B5EF4-FFF2-40B4-BE49-F238E27FC236}">
                  <a16:creationId xmlns:a16="http://schemas.microsoft.com/office/drawing/2014/main" id="{AEC4E3B4-E722-444B-8EA5-87DAA798E782}"/>
                </a:ext>
              </a:extLst>
            </p:cNvPr>
            <p:cNvSpPr/>
            <p:nvPr/>
          </p:nvSpPr>
          <p:spPr>
            <a:xfrm>
              <a:off x="2864212" y="3761750"/>
              <a:ext cx="33490" cy="1712"/>
            </a:xfrm>
            <a:custGeom>
              <a:avLst/>
              <a:gdLst/>
              <a:ahLst/>
              <a:cxnLst/>
              <a:rect l="l" t="t" r="r" b="b"/>
              <a:pathLst>
                <a:path w="2621" h="134" extrusionOk="0">
                  <a:moveTo>
                    <a:pt x="965" y="0"/>
                  </a:moveTo>
                  <a:cubicBezTo>
                    <a:pt x="742" y="0"/>
                    <a:pt x="542" y="5"/>
                    <a:pt x="385" y="5"/>
                  </a:cubicBezTo>
                  <a:cubicBezTo>
                    <a:pt x="350" y="3"/>
                    <a:pt x="315" y="2"/>
                    <a:pt x="279" y="2"/>
                  </a:cubicBezTo>
                  <a:cubicBezTo>
                    <a:pt x="186" y="2"/>
                    <a:pt x="92" y="11"/>
                    <a:pt x="1" y="28"/>
                  </a:cubicBezTo>
                  <a:cubicBezTo>
                    <a:pt x="108" y="48"/>
                    <a:pt x="217" y="59"/>
                    <a:pt x="326" y="59"/>
                  </a:cubicBezTo>
                  <a:cubicBezTo>
                    <a:pt x="346" y="59"/>
                    <a:pt x="365" y="59"/>
                    <a:pt x="385" y="58"/>
                  </a:cubicBezTo>
                  <a:lnTo>
                    <a:pt x="1310" y="88"/>
                  </a:lnTo>
                  <a:lnTo>
                    <a:pt x="2236" y="123"/>
                  </a:lnTo>
                  <a:cubicBezTo>
                    <a:pt x="2300" y="130"/>
                    <a:pt x="2364" y="134"/>
                    <a:pt x="2428" y="134"/>
                  </a:cubicBezTo>
                  <a:cubicBezTo>
                    <a:pt x="2492" y="134"/>
                    <a:pt x="2556" y="130"/>
                    <a:pt x="2620" y="123"/>
                  </a:cubicBezTo>
                  <a:cubicBezTo>
                    <a:pt x="2496" y="87"/>
                    <a:pt x="2370" y="66"/>
                    <a:pt x="2240" y="63"/>
                  </a:cubicBezTo>
                  <a:cubicBezTo>
                    <a:pt x="2003" y="40"/>
                    <a:pt x="1676" y="19"/>
                    <a:pt x="1314" y="5"/>
                  </a:cubicBezTo>
                  <a:cubicBezTo>
                    <a:pt x="1194" y="1"/>
                    <a:pt x="1076" y="0"/>
                    <a:pt x="96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1" name="Google Shape;468;p47">
              <a:extLst>
                <a:ext uri="{FF2B5EF4-FFF2-40B4-BE49-F238E27FC236}">
                  <a16:creationId xmlns:a16="http://schemas.microsoft.com/office/drawing/2014/main" id="{705C565A-0474-6E45-B139-AEF021198DBC}"/>
                </a:ext>
              </a:extLst>
            </p:cNvPr>
            <p:cNvSpPr/>
            <p:nvPr/>
          </p:nvSpPr>
          <p:spPr>
            <a:xfrm>
              <a:off x="2924752" y="3627164"/>
              <a:ext cx="178783" cy="134394"/>
            </a:xfrm>
            <a:custGeom>
              <a:avLst/>
              <a:gdLst/>
              <a:ahLst/>
              <a:cxnLst/>
              <a:rect l="l" t="t" r="r" b="b"/>
              <a:pathLst>
                <a:path w="13992" h="10518" extrusionOk="0">
                  <a:moveTo>
                    <a:pt x="13991" y="0"/>
                  </a:moveTo>
                  <a:cubicBezTo>
                    <a:pt x="13990" y="15"/>
                    <a:pt x="13990" y="32"/>
                    <a:pt x="13991" y="47"/>
                  </a:cubicBezTo>
                  <a:lnTo>
                    <a:pt x="13991" y="0"/>
                  </a:lnTo>
                  <a:close/>
                  <a:moveTo>
                    <a:pt x="13991" y="189"/>
                  </a:moveTo>
                  <a:cubicBezTo>
                    <a:pt x="13981" y="285"/>
                    <a:pt x="13958" y="423"/>
                    <a:pt x="13948" y="588"/>
                  </a:cubicBezTo>
                  <a:lnTo>
                    <a:pt x="13948" y="588"/>
                  </a:lnTo>
                  <a:cubicBezTo>
                    <a:pt x="13970" y="424"/>
                    <a:pt x="13991" y="293"/>
                    <a:pt x="13991" y="189"/>
                  </a:cubicBezTo>
                  <a:close/>
                  <a:moveTo>
                    <a:pt x="13948" y="588"/>
                  </a:moveTo>
                  <a:cubicBezTo>
                    <a:pt x="13942" y="636"/>
                    <a:pt x="13936" y="687"/>
                    <a:pt x="13930" y="740"/>
                  </a:cubicBezTo>
                  <a:cubicBezTo>
                    <a:pt x="13883" y="1227"/>
                    <a:pt x="13810" y="1929"/>
                    <a:pt x="13724" y="2795"/>
                  </a:cubicBezTo>
                  <a:cubicBezTo>
                    <a:pt x="13639" y="3660"/>
                    <a:pt x="13542" y="4711"/>
                    <a:pt x="13431" y="5883"/>
                  </a:cubicBezTo>
                  <a:cubicBezTo>
                    <a:pt x="13379" y="6469"/>
                    <a:pt x="13323" y="7089"/>
                    <a:pt x="13268" y="7731"/>
                  </a:cubicBezTo>
                  <a:cubicBezTo>
                    <a:pt x="13212" y="8360"/>
                    <a:pt x="13153" y="9018"/>
                    <a:pt x="13122" y="9701"/>
                  </a:cubicBezTo>
                  <a:lnTo>
                    <a:pt x="13122" y="9701"/>
                  </a:lnTo>
                  <a:lnTo>
                    <a:pt x="11466" y="9773"/>
                  </a:lnTo>
                  <a:cubicBezTo>
                    <a:pt x="8300" y="9932"/>
                    <a:pt x="5436" y="10126"/>
                    <a:pt x="3364" y="10268"/>
                  </a:cubicBezTo>
                  <a:lnTo>
                    <a:pt x="915" y="10444"/>
                  </a:lnTo>
                  <a:lnTo>
                    <a:pt x="247" y="10501"/>
                  </a:lnTo>
                  <a:lnTo>
                    <a:pt x="74" y="10501"/>
                  </a:lnTo>
                  <a:lnTo>
                    <a:pt x="0" y="10517"/>
                  </a:lnTo>
                  <a:lnTo>
                    <a:pt x="233" y="10517"/>
                  </a:lnTo>
                  <a:lnTo>
                    <a:pt x="901" y="10478"/>
                  </a:lnTo>
                  <a:lnTo>
                    <a:pt x="3355" y="10328"/>
                  </a:lnTo>
                  <a:cubicBezTo>
                    <a:pt x="5432" y="10204"/>
                    <a:pt x="8296" y="10024"/>
                    <a:pt x="11457" y="9864"/>
                  </a:cubicBezTo>
                  <a:lnTo>
                    <a:pt x="13155" y="9786"/>
                  </a:lnTo>
                  <a:lnTo>
                    <a:pt x="13194" y="9786"/>
                  </a:lnTo>
                  <a:lnTo>
                    <a:pt x="13194" y="9743"/>
                  </a:lnTo>
                  <a:cubicBezTo>
                    <a:pt x="13220" y="9054"/>
                    <a:pt x="13284" y="8381"/>
                    <a:pt x="13332" y="7740"/>
                  </a:cubicBezTo>
                  <a:cubicBezTo>
                    <a:pt x="13379" y="7098"/>
                    <a:pt x="13439" y="6478"/>
                    <a:pt x="13491" y="5892"/>
                  </a:cubicBezTo>
                  <a:cubicBezTo>
                    <a:pt x="13595" y="4721"/>
                    <a:pt x="13685" y="3674"/>
                    <a:pt x="13762" y="2800"/>
                  </a:cubicBezTo>
                  <a:cubicBezTo>
                    <a:pt x="13840" y="1926"/>
                    <a:pt x="13904" y="1233"/>
                    <a:pt x="13943" y="745"/>
                  </a:cubicBezTo>
                  <a:cubicBezTo>
                    <a:pt x="13943" y="690"/>
                    <a:pt x="13945" y="638"/>
                    <a:pt x="13948" y="5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68" name="Google Shape;535;p47">
            <a:extLst>
              <a:ext uri="{FF2B5EF4-FFF2-40B4-BE49-F238E27FC236}">
                <a16:creationId xmlns:a16="http://schemas.microsoft.com/office/drawing/2014/main" id="{F082E3C6-785A-564F-8DFE-334D976571B4}"/>
              </a:ext>
            </a:extLst>
          </p:cNvPr>
          <p:cNvGrpSpPr/>
          <p:nvPr/>
        </p:nvGrpSpPr>
        <p:grpSpPr>
          <a:xfrm>
            <a:off x="1963746" y="2545780"/>
            <a:ext cx="576190" cy="1441927"/>
            <a:chOff x="902841" y="1964749"/>
            <a:chExt cx="407589" cy="921782"/>
          </a:xfrm>
        </p:grpSpPr>
        <p:sp>
          <p:nvSpPr>
            <p:cNvPr id="169" name="Google Shape;536;p47">
              <a:extLst>
                <a:ext uri="{FF2B5EF4-FFF2-40B4-BE49-F238E27FC236}">
                  <a16:creationId xmlns:a16="http://schemas.microsoft.com/office/drawing/2014/main" id="{C185F256-3D82-F242-B1DE-48FD0C80F136}"/>
                </a:ext>
              </a:extLst>
            </p:cNvPr>
            <p:cNvSpPr/>
            <p:nvPr/>
          </p:nvSpPr>
          <p:spPr>
            <a:xfrm>
              <a:off x="1248727" y="2227046"/>
              <a:ext cx="4523" cy="13301"/>
            </a:xfrm>
            <a:custGeom>
              <a:avLst/>
              <a:gdLst/>
              <a:ahLst/>
              <a:cxnLst/>
              <a:rect l="l" t="t" r="r" b="b"/>
              <a:pathLst>
                <a:path w="354" h="1041" extrusionOk="0">
                  <a:moveTo>
                    <a:pt x="1" y="1"/>
                  </a:moveTo>
                  <a:lnTo>
                    <a:pt x="1" y="95"/>
                  </a:lnTo>
                  <a:lnTo>
                    <a:pt x="245" y="95"/>
                  </a:lnTo>
                  <a:lnTo>
                    <a:pt x="245" y="1041"/>
                  </a:lnTo>
                  <a:lnTo>
                    <a:pt x="354" y="1041"/>
                  </a:lnTo>
                  <a:lnTo>
                    <a:pt x="354" y="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0" name="Google Shape;537;p47">
              <a:extLst>
                <a:ext uri="{FF2B5EF4-FFF2-40B4-BE49-F238E27FC236}">
                  <a16:creationId xmlns:a16="http://schemas.microsoft.com/office/drawing/2014/main" id="{916561FF-FAAC-AE4D-93F7-2B47D0A08D2A}"/>
                </a:ext>
              </a:extLst>
            </p:cNvPr>
            <p:cNvSpPr/>
            <p:nvPr/>
          </p:nvSpPr>
          <p:spPr>
            <a:xfrm>
              <a:off x="1255602" y="2227046"/>
              <a:ext cx="4625" cy="13301"/>
            </a:xfrm>
            <a:custGeom>
              <a:avLst/>
              <a:gdLst/>
              <a:ahLst/>
              <a:cxnLst/>
              <a:rect l="l" t="t" r="r" b="b"/>
              <a:pathLst>
                <a:path w="362" h="1041" extrusionOk="0">
                  <a:moveTo>
                    <a:pt x="0" y="1"/>
                  </a:moveTo>
                  <a:lnTo>
                    <a:pt x="0" y="95"/>
                  </a:lnTo>
                  <a:lnTo>
                    <a:pt x="246" y="95"/>
                  </a:lnTo>
                  <a:lnTo>
                    <a:pt x="246" y="1041"/>
                  </a:lnTo>
                  <a:lnTo>
                    <a:pt x="362" y="1041"/>
                  </a:lnTo>
                  <a:lnTo>
                    <a:pt x="362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1" name="Google Shape;538;p47">
              <a:extLst>
                <a:ext uri="{FF2B5EF4-FFF2-40B4-BE49-F238E27FC236}">
                  <a16:creationId xmlns:a16="http://schemas.microsoft.com/office/drawing/2014/main" id="{099660D9-D350-034C-89F8-9B32B9217819}"/>
                </a:ext>
              </a:extLst>
            </p:cNvPr>
            <p:cNvSpPr/>
            <p:nvPr/>
          </p:nvSpPr>
          <p:spPr>
            <a:xfrm>
              <a:off x="1263409" y="2230330"/>
              <a:ext cx="2466" cy="10209"/>
            </a:xfrm>
            <a:custGeom>
              <a:avLst/>
              <a:gdLst/>
              <a:ahLst/>
              <a:cxnLst/>
              <a:rect l="l" t="t" r="r" b="b"/>
              <a:pathLst>
                <a:path w="193" h="799" extrusionOk="0">
                  <a:moveTo>
                    <a:pt x="86" y="0"/>
                  </a:moveTo>
                  <a:cubicBezTo>
                    <a:pt x="85" y="0"/>
                    <a:pt x="84" y="0"/>
                    <a:pt x="83" y="0"/>
                  </a:cubicBezTo>
                  <a:lnTo>
                    <a:pt x="78" y="0"/>
                  </a:lnTo>
                  <a:cubicBezTo>
                    <a:pt x="36" y="0"/>
                    <a:pt x="0" y="35"/>
                    <a:pt x="2" y="78"/>
                  </a:cubicBezTo>
                  <a:cubicBezTo>
                    <a:pt x="2" y="123"/>
                    <a:pt x="38" y="159"/>
                    <a:pt x="83" y="159"/>
                  </a:cubicBezTo>
                  <a:lnTo>
                    <a:pt x="87" y="159"/>
                  </a:lnTo>
                  <a:cubicBezTo>
                    <a:pt x="129" y="158"/>
                    <a:pt x="162" y="120"/>
                    <a:pt x="161" y="78"/>
                  </a:cubicBezTo>
                  <a:lnTo>
                    <a:pt x="161" y="69"/>
                  </a:lnTo>
                  <a:cubicBezTo>
                    <a:pt x="158" y="30"/>
                    <a:pt x="125" y="0"/>
                    <a:pt x="86" y="0"/>
                  </a:cubicBezTo>
                  <a:close/>
                  <a:moveTo>
                    <a:pt x="80" y="635"/>
                  </a:moveTo>
                  <a:cubicBezTo>
                    <a:pt x="36" y="635"/>
                    <a:pt x="0" y="672"/>
                    <a:pt x="2" y="716"/>
                  </a:cubicBezTo>
                  <a:cubicBezTo>
                    <a:pt x="2" y="766"/>
                    <a:pt x="42" y="799"/>
                    <a:pt x="84" y="799"/>
                  </a:cubicBezTo>
                  <a:cubicBezTo>
                    <a:pt x="104" y="799"/>
                    <a:pt x="124" y="791"/>
                    <a:pt x="141" y="775"/>
                  </a:cubicBezTo>
                  <a:cubicBezTo>
                    <a:pt x="192" y="722"/>
                    <a:pt x="156" y="635"/>
                    <a:pt x="83" y="635"/>
                  </a:cubicBezTo>
                  <a:cubicBezTo>
                    <a:pt x="82" y="635"/>
                    <a:pt x="81" y="635"/>
                    <a:pt x="80" y="635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2" name="Google Shape;539;p47">
              <a:extLst>
                <a:ext uri="{FF2B5EF4-FFF2-40B4-BE49-F238E27FC236}">
                  <a16:creationId xmlns:a16="http://schemas.microsoft.com/office/drawing/2014/main" id="{E40C128F-47A4-2C41-AD44-0BF15416F70C}"/>
                </a:ext>
              </a:extLst>
            </p:cNvPr>
            <p:cNvSpPr/>
            <p:nvPr/>
          </p:nvSpPr>
          <p:spPr>
            <a:xfrm>
              <a:off x="1266782" y="2226803"/>
              <a:ext cx="9788" cy="13544"/>
            </a:xfrm>
            <a:custGeom>
              <a:avLst/>
              <a:gdLst/>
              <a:ahLst/>
              <a:cxnLst/>
              <a:rect l="l" t="t" r="r" b="b"/>
              <a:pathLst>
                <a:path w="766" h="1060" extrusionOk="0">
                  <a:moveTo>
                    <a:pt x="344" y="1"/>
                  </a:moveTo>
                  <a:cubicBezTo>
                    <a:pt x="214" y="1"/>
                    <a:pt x="89" y="54"/>
                    <a:pt x="0" y="152"/>
                  </a:cubicBezTo>
                  <a:lnTo>
                    <a:pt x="74" y="216"/>
                  </a:lnTo>
                  <a:cubicBezTo>
                    <a:pt x="143" y="142"/>
                    <a:pt x="240" y="99"/>
                    <a:pt x="342" y="99"/>
                  </a:cubicBezTo>
                  <a:cubicBezTo>
                    <a:pt x="349" y="99"/>
                    <a:pt x="355" y="99"/>
                    <a:pt x="362" y="99"/>
                  </a:cubicBezTo>
                  <a:cubicBezTo>
                    <a:pt x="521" y="99"/>
                    <a:pt x="607" y="228"/>
                    <a:pt x="607" y="297"/>
                  </a:cubicBezTo>
                  <a:cubicBezTo>
                    <a:pt x="607" y="366"/>
                    <a:pt x="581" y="440"/>
                    <a:pt x="466" y="555"/>
                  </a:cubicBezTo>
                  <a:lnTo>
                    <a:pt x="35" y="988"/>
                  </a:lnTo>
                  <a:lnTo>
                    <a:pt x="35" y="1060"/>
                  </a:lnTo>
                  <a:lnTo>
                    <a:pt x="766" y="1060"/>
                  </a:lnTo>
                  <a:lnTo>
                    <a:pt x="766" y="970"/>
                  </a:lnTo>
                  <a:lnTo>
                    <a:pt x="190" y="961"/>
                  </a:lnTo>
                  <a:lnTo>
                    <a:pt x="542" y="613"/>
                  </a:lnTo>
                  <a:cubicBezTo>
                    <a:pt x="646" y="534"/>
                    <a:pt x="710" y="414"/>
                    <a:pt x="715" y="285"/>
                  </a:cubicBezTo>
                  <a:cubicBezTo>
                    <a:pt x="715" y="108"/>
                    <a:pt x="581" y="2"/>
                    <a:pt x="370" y="2"/>
                  </a:cubicBezTo>
                  <a:cubicBezTo>
                    <a:pt x="361" y="1"/>
                    <a:pt x="353" y="1"/>
                    <a:pt x="34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3" name="Google Shape;540;p47">
              <a:extLst>
                <a:ext uri="{FF2B5EF4-FFF2-40B4-BE49-F238E27FC236}">
                  <a16:creationId xmlns:a16="http://schemas.microsoft.com/office/drawing/2014/main" id="{760C856A-FAE7-BA4B-8435-050595F5D8FB}"/>
                </a:ext>
              </a:extLst>
            </p:cNvPr>
            <p:cNvSpPr/>
            <p:nvPr/>
          </p:nvSpPr>
          <p:spPr>
            <a:xfrm>
              <a:off x="1277720" y="2227084"/>
              <a:ext cx="9660" cy="13442"/>
            </a:xfrm>
            <a:custGeom>
              <a:avLst/>
              <a:gdLst/>
              <a:ahLst/>
              <a:cxnLst/>
              <a:rect l="l" t="t" r="r" b="b"/>
              <a:pathLst>
                <a:path w="756" h="1052" extrusionOk="0">
                  <a:moveTo>
                    <a:pt x="126" y="1"/>
                  </a:moveTo>
                  <a:lnTo>
                    <a:pt x="74" y="521"/>
                  </a:lnTo>
                  <a:lnTo>
                    <a:pt x="297" y="521"/>
                  </a:lnTo>
                  <a:cubicBezTo>
                    <a:pt x="560" y="521"/>
                    <a:pt x="647" y="616"/>
                    <a:pt x="647" y="742"/>
                  </a:cubicBezTo>
                  <a:cubicBezTo>
                    <a:pt x="647" y="867"/>
                    <a:pt x="551" y="957"/>
                    <a:pt x="375" y="957"/>
                  </a:cubicBezTo>
                  <a:cubicBezTo>
                    <a:pt x="368" y="957"/>
                    <a:pt x="362" y="957"/>
                    <a:pt x="355" y="957"/>
                  </a:cubicBezTo>
                  <a:cubicBezTo>
                    <a:pt x="242" y="957"/>
                    <a:pt x="133" y="911"/>
                    <a:pt x="53" y="832"/>
                  </a:cubicBezTo>
                  <a:lnTo>
                    <a:pt x="0" y="918"/>
                  </a:lnTo>
                  <a:cubicBezTo>
                    <a:pt x="99" y="1004"/>
                    <a:pt x="227" y="1052"/>
                    <a:pt x="358" y="1052"/>
                  </a:cubicBezTo>
                  <a:cubicBezTo>
                    <a:pt x="364" y="1052"/>
                    <a:pt x="369" y="1052"/>
                    <a:pt x="375" y="1051"/>
                  </a:cubicBezTo>
                  <a:cubicBezTo>
                    <a:pt x="629" y="1051"/>
                    <a:pt x="755" y="913"/>
                    <a:pt x="755" y="738"/>
                  </a:cubicBezTo>
                  <a:cubicBezTo>
                    <a:pt x="755" y="551"/>
                    <a:pt x="634" y="427"/>
                    <a:pt x="336" y="427"/>
                  </a:cubicBezTo>
                  <a:lnTo>
                    <a:pt x="203" y="427"/>
                  </a:lnTo>
                  <a:lnTo>
                    <a:pt x="237" y="95"/>
                  </a:lnTo>
                  <a:lnTo>
                    <a:pt x="698" y="95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4" name="Google Shape;541;p47">
              <a:extLst>
                <a:ext uri="{FF2B5EF4-FFF2-40B4-BE49-F238E27FC236}">
                  <a16:creationId xmlns:a16="http://schemas.microsoft.com/office/drawing/2014/main" id="{FF8E2F8E-2EB4-7D41-B749-229A1E9DFCF1}"/>
                </a:ext>
              </a:extLst>
            </p:cNvPr>
            <p:cNvSpPr/>
            <p:nvPr/>
          </p:nvSpPr>
          <p:spPr>
            <a:xfrm>
              <a:off x="1262425" y="2849655"/>
              <a:ext cx="4523" cy="13378"/>
            </a:xfrm>
            <a:custGeom>
              <a:avLst/>
              <a:gdLst/>
              <a:ahLst/>
              <a:cxnLst/>
              <a:rect l="l" t="t" r="r" b="b"/>
              <a:pathLst>
                <a:path w="354" h="1047" extrusionOk="0">
                  <a:moveTo>
                    <a:pt x="1" y="0"/>
                  </a:moveTo>
                  <a:lnTo>
                    <a:pt x="1" y="95"/>
                  </a:lnTo>
                  <a:lnTo>
                    <a:pt x="245" y="95"/>
                  </a:lnTo>
                  <a:lnTo>
                    <a:pt x="245" y="1046"/>
                  </a:lnTo>
                  <a:lnTo>
                    <a:pt x="353" y="1046"/>
                  </a:lnTo>
                  <a:lnTo>
                    <a:pt x="3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5" name="Google Shape;542;p47">
              <a:extLst>
                <a:ext uri="{FF2B5EF4-FFF2-40B4-BE49-F238E27FC236}">
                  <a16:creationId xmlns:a16="http://schemas.microsoft.com/office/drawing/2014/main" id="{BC7F67B6-917A-2B47-94CE-DCF488A7103F}"/>
                </a:ext>
              </a:extLst>
            </p:cNvPr>
            <p:cNvSpPr/>
            <p:nvPr/>
          </p:nvSpPr>
          <p:spPr>
            <a:xfrm>
              <a:off x="1269312" y="2849655"/>
              <a:ext cx="4523" cy="13378"/>
            </a:xfrm>
            <a:custGeom>
              <a:avLst/>
              <a:gdLst/>
              <a:ahLst/>
              <a:cxnLst/>
              <a:rect l="l" t="t" r="r" b="b"/>
              <a:pathLst>
                <a:path w="354" h="1047" extrusionOk="0">
                  <a:moveTo>
                    <a:pt x="1" y="0"/>
                  </a:moveTo>
                  <a:lnTo>
                    <a:pt x="1" y="95"/>
                  </a:lnTo>
                  <a:lnTo>
                    <a:pt x="245" y="95"/>
                  </a:lnTo>
                  <a:lnTo>
                    <a:pt x="245" y="1046"/>
                  </a:lnTo>
                  <a:lnTo>
                    <a:pt x="353" y="1046"/>
                  </a:lnTo>
                  <a:lnTo>
                    <a:pt x="3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6" name="Google Shape;543;p47">
              <a:extLst>
                <a:ext uri="{FF2B5EF4-FFF2-40B4-BE49-F238E27FC236}">
                  <a16:creationId xmlns:a16="http://schemas.microsoft.com/office/drawing/2014/main" id="{E03E5F05-5C16-F64B-9F51-710202EADB34}"/>
                </a:ext>
              </a:extLst>
            </p:cNvPr>
            <p:cNvSpPr/>
            <p:nvPr/>
          </p:nvSpPr>
          <p:spPr>
            <a:xfrm>
              <a:off x="1277042" y="2852888"/>
              <a:ext cx="2070" cy="10260"/>
            </a:xfrm>
            <a:custGeom>
              <a:avLst/>
              <a:gdLst/>
              <a:ahLst/>
              <a:cxnLst/>
              <a:rect l="l" t="t" r="r" b="b"/>
              <a:pathLst>
                <a:path w="162" h="803" extrusionOk="0">
                  <a:moveTo>
                    <a:pt x="76" y="1"/>
                  </a:moveTo>
                  <a:cubicBezTo>
                    <a:pt x="32" y="2"/>
                    <a:pt x="0" y="40"/>
                    <a:pt x="2" y="82"/>
                  </a:cubicBezTo>
                  <a:cubicBezTo>
                    <a:pt x="2" y="125"/>
                    <a:pt x="37" y="161"/>
                    <a:pt x="80" y="164"/>
                  </a:cubicBezTo>
                  <a:cubicBezTo>
                    <a:pt x="124" y="161"/>
                    <a:pt x="160" y="127"/>
                    <a:pt x="161" y="82"/>
                  </a:cubicBezTo>
                  <a:cubicBezTo>
                    <a:pt x="161" y="37"/>
                    <a:pt x="125" y="1"/>
                    <a:pt x="80" y="1"/>
                  </a:cubicBezTo>
                  <a:close/>
                  <a:moveTo>
                    <a:pt x="80" y="637"/>
                  </a:moveTo>
                  <a:cubicBezTo>
                    <a:pt x="37" y="637"/>
                    <a:pt x="2" y="673"/>
                    <a:pt x="2" y="715"/>
                  </a:cubicBezTo>
                  <a:lnTo>
                    <a:pt x="2" y="733"/>
                  </a:lnTo>
                  <a:cubicBezTo>
                    <a:pt x="8" y="771"/>
                    <a:pt x="41" y="799"/>
                    <a:pt x="80" y="802"/>
                  </a:cubicBezTo>
                  <a:cubicBezTo>
                    <a:pt x="125" y="799"/>
                    <a:pt x="161" y="762"/>
                    <a:pt x="161" y="715"/>
                  </a:cubicBezTo>
                  <a:cubicBezTo>
                    <a:pt x="160" y="672"/>
                    <a:pt x="124" y="637"/>
                    <a:pt x="80" y="63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7" name="Google Shape;544;p47">
              <a:extLst>
                <a:ext uri="{FF2B5EF4-FFF2-40B4-BE49-F238E27FC236}">
                  <a16:creationId xmlns:a16="http://schemas.microsoft.com/office/drawing/2014/main" id="{CD62C28B-F159-5443-BCF2-AAA9DA546AE9}"/>
                </a:ext>
              </a:extLst>
            </p:cNvPr>
            <p:cNvSpPr/>
            <p:nvPr/>
          </p:nvSpPr>
          <p:spPr>
            <a:xfrm>
              <a:off x="1280748" y="2849630"/>
              <a:ext cx="11691" cy="13404"/>
            </a:xfrm>
            <a:custGeom>
              <a:avLst/>
              <a:gdLst/>
              <a:ahLst/>
              <a:cxnLst/>
              <a:rect l="l" t="t" r="r" b="b"/>
              <a:pathLst>
                <a:path w="915" h="1049" extrusionOk="0">
                  <a:moveTo>
                    <a:pt x="551" y="1"/>
                  </a:moveTo>
                  <a:lnTo>
                    <a:pt x="0" y="696"/>
                  </a:lnTo>
                  <a:lnTo>
                    <a:pt x="0" y="772"/>
                  </a:lnTo>
                  <a:lnTo>
                    <a:pt x="599" y="772"/>
                  </a:lnTo>
                  <a:lnTo>
                    <a:pt x="599" y="1048"/>
                  </a:lnTo>
                  <a:lnTo>
                    <a:pt x="707" y="1048"/>
                  </a:lnTo>
                  <a:lnTo>
                    <a:pt x="707" y="772"/>
                  </a:lnTo>
                  <a:lnTo>
                    <a:pt x="914" y="772"/>
                  </a:lnTo>
                  <a:lnTo>
                    <a:pt x="883" y="676"/>
                  </a:lnTo>
                  <a:lnTo>
                    <a:pt x="677" y="676"/>
                  </a:lnTo>
                  <a:lnTo>
                    <a:pt x="677" y="434"/>
                  </a:lnTo>
                  <a:lnTo>
                    <a:pt x="569" y="434"/>
                  </a:lnTo>
                  <a:lnTo>
                    <a:pt x="569" y="676"/>
                  </a:lnTo>
                  <a:lnTo>
                    <a:pt x="138" y="676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8" name="Google Shape;545;p47">
              <a:extLst>
                <a:ext uri="{FF2B5EF4-FFF2-40B4-BE49-F238E27FC236}">
                  <a16:creationId xmlns:a16="http://schemas.microsoft.com/office/drawing/2014/main" id="{A47333BA-91A4-C14D-9041-D83BBD2B9033}"/>
                </a:ext>
              </a:extLst>
            </p:cNvPr>
            <p:cNvSpPr/>
            <p:nvPr/>
          </p:nvSpPr>
          <p:spPr>
            <a:xfrm>
              <a:off x="1293129" y="2849655"/>
              <a:ext cx="9647" cy="13493"/>
            </a:xfrm>
            <a:custGeom>
              <a:avLst/>
              <a:gdLst/>
              <a:ahLst/>
              <a:cxnLst/>
              <a:rect l="l" t="t" r="r" b="b"/>
              <a:pathLst>
                <a:path w="755" h="1056" extrusionOk="0">
                  <a:moveTo>
                    <a:pt x="130" y="0"/>
                  </a:moveTo>
                  <a:lnTo>
                    <a:pt x="73" y="525"/>
                  </a:lnTo>
                  <a:lnTo>
                    <a:pt x="298" y="525"/>
                  </a:lnTo>
                  <a:cubicBezTo>
                    <a:pt x="561" y="525"/>
                    <a:pt x="646" y="611"/>
                    <a:pt x="646" y="740"/>
                  </a:cubicBezTo>
                  <a:cubicBezTo>
                    <a:pt x="646" y="869"/>
                    <a:pt x="552" y="956"/>
                    <a:pt x="375" y="956"/>
                  </a:cubicBezTo>
                  <a:cubicBezTo>
                    <a:pt x="373" y="956"/>
                    <a:pt x="371" y="956"/>
                    <a:pt x="369" y="956"/>
                  </a:cubicBezTo>
                  <a:cubicBezTo>
                    <a:pt x="252" y="956"/>
                    <a:pt x="139" y="913"/>
                    <a:pt x="52" y="835"/>
                  </a:cubicBezTo>
                  <a:lnTo>
                    <a:pt x="1" y="922"/>
                  </a:lnTo>
                  <a:cubicBezTo>
                    <a:pt x="100" y="1008"/>
                    <a:pt x="227" y="1056"/>
                    <a:pt x="358" y="1056"/>
                  </a:cubicBezTo>
                  <a:cubicBezTo>
                    <a:pt x="364" y="1056"/>
                    <a:pt x="370" y="1056"/>
                    <a:pt x="376" y="1055"/>
                  </a:cubicBezTo>
                  <a:cubicBezTo>
                    <a:pt x="630" y="1055"/>
                    <a:pt x="755" y="917"/>
                    <a:pt x="755" y="736"/>
                  </a:cubicBezTo>
                  <a:cubicBezTo>
                    <a:pt x="755" y="555"/>
                    <a:pt x="627" y="426"/>
                    <a:pt x="324" y="425"/>
                  </a:cubicBezTo>
                  <a:lnTo>
                    <a:pt x="186" y="425"/>
                  </a:lnTo>
                  <a:lnTo>
                    <a:pt x="220" y="93"/>
                  </a:lnTo>
                  <a:lnTo>
                    <a:pt x="699" y="9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9" name="Google Shape;546;p47">
              <a:extLst>
                <a:ext uri="{FF2B5EF4-FFF2-40B4-BE49-F238E27FC236}">
                  <a16:creationId xmlns:a16="http://schemas.microsoft.com/office/drawing/2014/main" id="{3D068B03-CA3E-1245-9789-45B5DF1D4D8B}"/>
                </a:ext>
              </a:extLst>
            </p:cNvPr>
            <p:cNvSpPr/>
            <p:nvPr/>
          </p:nvSpPr>
          <p:spPr>
            <a:xfrm>
              <a:off x="913650" y="1964749"/>
              <a:ext cx="385561" cy="234058"/>
            </a:xfrm>
            <a:custGeom>
              <a:avLst/>
              <a:gdLst/>
              <a:ahLst/>
              <a:cxnLst/>
              <a:rect l="l" t="t" r="r" b="b"/>
              <a:pathLst>
                <a:path w="30175" h="18318" extrusionOk="0">
                  <a:moveTo>
                    <a:pt x="9128" y="0"/>
                  </a:moveTo>
                  <a:cubicBezTo>
                    <a:pt x="4070" y="35"/>
                    <a:pt x="1" y="4164"/>
                    <a:pt x="37" y="9222"/>
                  </a:cubicBezTo>
                  <a:lnTo>
                    <a:pt x="97" y="18317"/>
                  </a:lnTo>
                  <a:lnTo>
                    <a:pt x="21013" y="18317"/>
                  </a:lnTo>
                  <a:cubicBezTo>
                    <a:pt x="26070" y="18317"/>
                    <a:pt x="30171" y="14219"/>
                    <a:pt x="30174" y="9162"/>
                  </a:cubicBezTo>
                  <a:cubicBezTo>
                    <a:pt x="30174" y="4101"/>
                    <a:pt x="26072" y="0"/>
                    <a:pt x="21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0" name="Google Shape;547;p47">
              <a:extLst>
                <a:ext uri="{FF2B5EF4-FFF2-40B4-BE49-F238E27FC236}">
                  <a16:creationId xmlns:a16="http://schemas.microsoft.com/office/drawing/2014/main" id="{DD67AE66-7979-404A-B5F9-EA1BD846AFD0}"/>
                </a:ext>
              </a:extLst>
            </p:cNvPr>
            <p:cNvSpPr/>
            <p:nvPr/>
          </p:nvSpPr>
          <p:spPr>
            <a:xfrm>
              <a:off x="989664" y="2028075"/>
              <a:ext cx="225663" cy="1789"/>
            </a:xfrm>
            <a:custGeom>
              <a:avLst/>
              <a:gdLst/>
              <a:ahLst/>
              <a:cxnLst/>
              <a:rect l="l" t="t" r="r" b="b"/>
              <a:pathLst>
                <a:path w="17661" h="140" extrusionOk="0">
                  <a:moveTo>
                    <a:pt x="8831" y="1"/>
                  </a:moveTo>
                  <a:cubicBezTo>
                    <a:pt x="3950" y="1"/>
                    <a:pt x="1" y="31"/>
                    <a:pt x="1" y="70"/>
                  </a:cubicBezTo>
                  <a:cubicBezTo>
                    <a:pt x="1" y="109"/>
                    <a:pt x="3955" y="139"/>
                    <a:pt x="8831" y="139"/>
                  </a:cubicBezTo>
                  <a:cubicBezTo>
                    <a:pt x="13707" y="139"/>
                    <a:pt x="17661" y="109"/>
                    <a:pt x="17661" y="70"/>
                  </a:cubicBezTo>
                  <a:cubicBezTo>
                    <a:pt x="17661" y="31"/>
                    <a:pt x="13711" y="1"/>
                    <a:pt x="88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1" name="Google Shape;548;p47">
              <a:extLst>
                <a:ext uri="{FF2B5EF4-FFF2-40B4-BE49-F238E27FC236}">
                  <a16:creationId xmlns:a16="http://schemas.microsoft.com/office/drawing/2014/main" id="{9BBA588B-196B-7447-9784-01272A14B4C2}"/>
                </a:ext>
              </a:extLst>
            </p:cNvPr>
            <p:cNvSpPr/>
            <p:nvPr/>
          </p:nvSpPr>
          <p:spPr>
            <a:xfrm>
              <a:off x="989664" y="2055993"/>
              <a:ext cx="225663" cy="1776"/>
            </a:xfrm>
            <a:custGeom>
              <a:avLst/>
              <a:gdLst/>
              <a:ahLst/>
              <a:cxnLst/>
              <a:rect l="l" t="t" r="r" b="b"/>
              <a:pathLst>
                <a:path w="17661" h="139" extrusionOk="0">
                  <a:moveTo>
                    <a:pt x="8831" y="0"/>
                  </a:moveTo>
                  <a:cubicBezTo>
                    <a:pt x="3950" y="0"/>
                    <a:pt x="1" y="30"/>
                    <a:pt x="1" y="69"/>
                  </a:cubicBezTo>
                  <a:cubicBezTo>
                    <a:pt x="1" y="107"/>
                    <a:pt x="3955" y="138"/>
                    <a:pt x="8831" y="138"/>
                  </a:cubicBezTo>
                  <a:cubicBezTo>
                    <a:pt x="13707" y="138"/>
                    <a:pt x="17661" y="107"/>
                    <a:pt x="17661" y="69"/>
                  </a:cubicBezTo>
                  <a:cubicBezTo>
                    <a:pt x="17661" y="30"/>
                    <a:pt x="13711" y="0"/>
                    <a:pt x="8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2" name="Google Shape;549;p47">
              <a:extLst>
                <a:ext uri="{FF2B5EF4-FFF2-40B4-BE49-F238E27FC236}">
                  <a16:creationId xmlns:a16="http://schemas.microsoft.com/office/drawing/2014/main" id="{B34A22C5-8D9E-0D4E-9564-FA69A233689F}"/>
                </a:ext>
              </a:extLst>
            </p:cNvPr>
            <p:cNvSpPr/>
            <p:nvPr/>
          </p:nvSpPr>
          <p:spPr>
            <a:xfrm>
              <a:off x="989664" y="2083874"/>
              <a:ext cx="225663" cy="1776"/>
            </a:xfrm>
            <a:custGeom>
              <a:avLst/>
              <a:gdLst/>
              <a:ahLst/>
              <a:cxnLst/>
              <a:rect l="l" t="t" r="r" b="b"/>
              <a:pathLst>
                <a:path w="17661" h="139" extrusionOk="0">
                  <a:moveTo>
                    <a:pt x="8831" y="1"/>
                  </a:moveTo>
                  <a:cubicBezTo>
                    <a:pt x="3950" y="1"/>
                    <a:pt x="1" y="31"/>
                    <a:pt x="1" y="70"/>
                  </a:cubicBezTo>
                  <a:cubicBezTo>
                    <a:pt x="1" y="109"/>
                    <a:pt x="3955" y="139"/>
                    <a:pt x="8831" y="139"/>
                  </a:cubicBezTo>
                  <a:cubicBezTo>
                    <a:pt x="13707" y="139"/>
                    <a:pt x="17661" y="109"/>
                    <a:pt x="17661" y="70"/>
                  </a:cubicBezTo>
                  <a:cubicBezTo>
                    <a:pt x="17661" y="31"/>
                    <a:pt x="13711" y="1"/>
                    <a:pt x="88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3" name="Google Shape;550;p47">
              <a:extLst>
                <a:ext uri="{FF2B5EF4-FFF2-40B4-BE49-F238E27FC236}">
                  <a16:creationId xmlns:a16="http://schemas.microsoft.com/office/drawing/2014/main" id="{75036036-866F-2140-8022-AE9F995D252B}"/>
                </a:ext>
              </a:extLst>
            </p:cNvPr>
            <p:cNvSpPr/>
            <p:nvPr/>
          </p:nvSpPr>
          <p:spPr>
            <a:xfrm>
              <a:off x="989664" y="2111806"/>
              <a:ext cx="225663" cy="1763"/>
            </a:xfrm>
            <a:custGeom>
              <a:avLst/>
              <a:gdLst/>
              <a:ahLst/>
              <a:cxnLst/>
              <a:rect l="l" t="t" r="r" b="b"/>
              <a:pathLst>
                <a:path w="17661" h="138" extrusionOk="0">
                  <a:moveTo>
                    <a:pt x="8831" y="1"/>
                  </a:moveTo>
                  <a:cubicBezTo>
                    <a:pt x="3950" y="1"/>
                    <a:pt x="1" y="32"/>
                    <a:pt x="1" y="70"/>
                  </a:cubicBezTo>
                  <a:cubicBezTo>
                    <a:pt x="1" y="107"/>
                    <a:pt x="3955" y="137"/>
                    <a:pt x="8831" y="137"/>
                  </a:cubicBezTo>
                  <a:cubicBezTo>
                    <a:pt x="13707" y="137"/>
                    <a:pt x="17661" y="107"/>
                    <a:pt x="17661" y="70"/>
                  </a:cubicBezTo>
                  <a:cubicBezTo>
                    <a:pt x="17661" y="29"/>
                    <a:pt x="13711" y="1"/>
                    <a:pt x="88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Google Shape;551;p47">
              <a:extLst>
                <a:ext uri="{FF2B5EF4-FFF2-40B4-BE49-F238E27FC236}">
                  <a16:creationId xmlns:a16="http://schemas.microsoft.com/office/drawing/2014/main" id="{A78D28F9-1EFD-4240-88B1-444A760CEBC5}"/>
                </a:ext>
              </a:extLst>
            </p:cNvPr>
            <p:cNvSpPr/>
            <p:nvPr/>
          </p:nvSpPr>
          <p:spPr>
            <a:xfrm>
              <a:off x="989664" y="2139967"/>
              <a:ext cx="113221" cy="1278"/>
            </a:xfrm>
            <a:custGeom>
              <a:avLst/>
              <a:gdLst/>
              <a:ahLst/>
              <a:cxnLst/>
              <a:rect l="l" t="t" r="r" b="b"/>
              <a:pathLst>
                <a:path w="8861" h="100" extrusionOk="0">
                  <a:moveTo>
                    <a:pt x="1296" y="0"/>
                  </a:moveTo>
                  <a:lnTo>
                    <a:pt x="345" y="21"/>
                  </a:lnTo>
                  <a:cubicBezTo>
                    <a:pt x="336" y="21"/>
                    <a:pt x="328" y="21"/>
                    <a:pt x="320" y="21"/>
                  </a:cubicBezTo>
                  <a:cubicBezTo>
                    <a:pt x="213" y="21"/>
                    <a:pt x="107" y="30"/>
                    <a:pt x="1" y="48"/>
                  </a:cubicBezTo>
                  <a:cubicBezTo>
                    <a:pt x="95" y="66"/>
                    <a:pt x="190" y="75"/>
                    <a:pt x="286" y="75"/>
                  </a:cubicBezTo>
                  <a:cubicBezTo>
                    <a:pt x="306" y="75"/>
                    <a:pt x="325" y="75"/>
                    <a:pt x="345" y="74"/>
                  </a:cubicBezTo>
                  <a:lnTo>
                    <a:pt x="1296" y="99"/>
                  </a:lnTo>
                  <a:lnTo>
                    <a:pt x="7564" y="99"/>
                  </a:lnTo>
                  <a:lnTo>
                    <a:pt x="8513" y="74"/>
                  </a:lnTo>
                  <a:cubicBezTo>
                    <a:pt x="8532" y="75"/>
                    <a:pt x="8551" y="75"/>
                    <a:pt x="8571" y="75"/>
                  </a:cubicBezTo>
                  <a:cubicBezTo>
                    <a:pt x="8668" y="75"/>
                    <a:pt x="8765" y="66"/>
                    <a:pt x="8861" y="48"/>
                  </a:cubicBezTo>
                  <a:cubicBezTo>
                    <a:pt x="8754" y="30"/>
                    <a:pt x="8645" y="21"/>
                    <a:pt x="8537" y="21"/>
                  </a:cubicBezTo>
                  <a:cubicBezTo>
                    <a:pt x="8529" y="21"/>
                    <a:pt x="8521" y="21"/>
                    <a:pt x="8513" y="21"/>
                  </a:cubicBezTo>
                  <a:lnTo>
                    <a:pt x="75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5" name="Google Shape;552;p47">
              <a:extLst>
                <a:ext uri="{FF2B5EF4-FFF2-40B4-BE49-F238E27FC236}">
                  <a16:creationId xmlns:a16="http://schemas.microsoft.com/office/drawing/2014/main" id="{12501611-3A1F-DF4C-A0B3-6B9ACF82FB59}"/>
                </a:ext>
              </a:extLst>
            </p:cNvPr>
            <p:cNvSpPr/>
            <p:nvPr/>
          </p:nvSpPr>
          <p:spPr>
            <a:xfrm>
              <a:off x="913957" y="2284762"/>
              <a:ext cx="285296" cy="127353"/>
            </a:xfrm>
            <a:custGeom>
              <a:avLst/>
              <a:gdLst/>
              <a:ahLst/>
              <a:cxnLst/>
              <a:rect l="l" t="t" r="r" b="b"/>
              <a:pathLst>
                <a:path w="22328" h="9967" extrusionOk="0">
                  <a:moveTo>
                    <a:pt x="17642" y="1"/>
                  </a:moveTo>
                  <a:cubicBezTo>
                    <a:pt x="17635" y="1"/>
                    <a:pt x="17627" y="1"/>
                    <a:pt x="17620" y="1"/>
                  </a:cubicBezTo>
                  <a:lnTo>
                    <a:pt x="4677" y="1"/>
                  </a:lnTo>
                  <a:cubicBezTo>
                    <a:pt x="2089" y="13"/>
                    <a:pt x="1" y="2120"/>
                    <a:pt x="13" y="4708"/>
                  </a:cubicBezTo>
                  <a:lnTo>
                    <a:pt x="13" y="9967"/>
                  </a:lnTo>
                  <a:lnTo>
                    <a:pt x="17641" y="9967"/>
                  </a:lnTo>
                  <a:cubicBezTo>
                    <a:pt x="20229" y="9967"/>
                    <a:pt x="22328" y="7870"/>
                    <a:pt x="22328" y="5282"/>
                  </a:cubicBezTo>
                  <a:lnTo>
                    <a:pt x="22328" y="4708"/>
                  </a:lnTo>
                  <a:lnTo>
                    <a:pt x="22328" y="4665"/>
                  </a:lnTo>
                  <a:cubicBezTo>
                    <a:pt x="22316" y="2084"/>
                    <a:pt x="20220" y="1"/>
                    <a:pt x="17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6" name="Google Shape;553;p47">
              <a:extLst>
                <a:ext uri="{FF2B5EF4-FFF2-40B4-BE49-F238E27FC236}">
                  <a16:creationId xmlns:a16="http://schemas.microsoft.com/office/drawing/2014/main" id="{BDCA18CD-F064-E843-BFE0-E02969D9CE06}"/>
                </a:ext>
              </a:extLst>
            </p:cNvPr>
            <p:cNvSpPr/>
            <p:nvPr/>
          </p:nvSpPr>
          <p:spPr>
            <a:xfrm>
              <a:off x="957745" y="2332141"/>
              <a:ext cx="198141" cy="1840"/>
            </a:xfrm>
            <a:custGeom>
              <a:avLst/>
              <a:gdLst/>
              <a:ahLst/>
              <a:cxnLst/>
              <a:rect l="l" t="t" r="r" b="b"/>
              <a:pathLst>
                <a:path w="15507" h="144" extrusionOk="0">
                  <a:moveTo>
                    <a:pt x="7755" y="0"/>
                  </a:moveTo>
                  <a:cubicBezTo>
                    <a:pt x="3476" y="0"/>
                    <a:pt x="1" y="30"/>
                    <a:pt x="1" y="70"/>
                  </a:cubicBezTo>
                  <a:cubicBezTo>
                    <a:pt x="1" y="109"/>
                    <a:pt x="3476" y="143"/>
                    <a:pt x="7755" y="143"/>
                  </a:cubicBezTo>
                  <a:cubicBezTo>
                    <a:pt x="12031" y="143"/>
                    <a:pt x="15507" y="109"/>
                    <a:pt x="15507" y="70"/>
                  </a:cubicBezTo>
                  <a:cubicBezTo>
                    <a:pt x="15507" y="35"/>
                    <a:pt x="12031" y="0"/>
                    <a:pt x="77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7" name="Google Shape;554;p47">
              <a:extLst>
                <a:ext uri="{FF2B5EF4-FFF2-40B4-BE49-F238E27FC236}">
                  <a16:creationId xmlns:a16="http://schemas.microsoft.com/office/drawing/2014/main" id="{D4FFF0F9-3E38-6443-9A63-3CCB26D39981}"/>
                </a:ext>
              </a:extLst>
            </p:cNvPr>
            <p:cNvSpPr/>
            <p:nvPr/>
          </p:nvSpPr>
          <p:spPr>
            <a:xfrm>
              <a:off x="957400" y="2363625"/>
              <a:ext cx="121220" cy="1291"/>
            </a:xfrm>
            <a:custGeom>
              <a:avLst/>
              <a:gdLst/>
              <a:ahLst/>
              <a:cxnLst/>
              <a:rect l="l" t="t" r="r" b="b"/>
              <a:pathLst>
                <a:path w="9487" h="101" extrusionOk="0">
                  <a:moveTo>
                    <a:pt x="334" y="1"/>
                  </a:moveTo>
                  <a:cubicBezTo>
                    <a:pt x="223" y="1"/>
                    <a:pt x="112" y="11"/>
                    <a:pt x="1" y="31"/>
                  </a:cubicBezTo>
                  <a:cubicBezTo>
                    <a:pt x="115" y="49"/>
                    <a:pt x="231" y="57"/>
                    <a:pt x="345" y="57"/>
                  </a:cubicBezTo>
                  <a:cubicBezTo>
                    <a:pt x="356" y="57"/>
                    <a:pt x="366" y="57"/>
                    <a:pt x="376" y="57"/>
                  </a:cubicBezTo>
                  <a:lnTo>
                    <a:pt x="1394" y="78"/>
                  </a:lnTo>
                  <a:cubicBezTo>
                    <a:pt x="2251" y="100"/>
                    <a:pt x="3434" y="100"/>
                    <a:pt x="4745" y="100"/>
                  </a:cubicBezTo>
                  <a:cubicBezTo>
                    <a:pt x="6054" y="100"/>
                    <a:pt x="7238" y="78"/>
                    <a:pt x="8100" y="78"/>
                  </a:cubicBezTo>
                  <a:lnTo>
                    <a:pt x="9116" y="57"/>
                  </a:lnTo>
                  <a:cubicBezTo>
                    <a:pt x="9125" y="57"/>
                    <a:pt x="9134" y="57"/>
                    <a:pt x="9143" y="57"/>
                  </a:cubicBezTo>
                  <a:cubicBezTo>
                    <a:pt x="9258" y="57"/>
                    <a:pt x="9373" y="48"/>
                    <a:pt x="9487" y="31"/>
                  </a:cubicBezTo>
                  <a:cubicBezTo>
                    <a:pt x="9378" y="11"/>
                    <a:pt x="9268" y="1"/>
                    <a:pt x="9158" y="1"/>
                  </a:cubicBezTo>
                  <a:cubicBezTo>
                    <a:pt x="9144" y="1"/>
                    <a:pt x="9130" y="1"/>
                    <a:pt x="9116" y="1"/>
                  </a:cubicBezTo>
                  <a:lnTo>
                    <a:pt x="376" y="1"/>
                  </a:lnTo>
                  <a:cubicBezTo>
                    <a:pt x="362" y="1"/>
                    <a:pt x="34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8" name="Google Shape;555;p47">
              <a:extLst>
                <a:ext uri="{FF2B5EF4-FFF2-40B4-BE49-F238E27FC236}">
                  <a16:creationId xmlns:a16="http://schemas.microsoft.com/office/drawing/2014/main" id="{85BD8CEB-6F2A-9641-81E2-E0CBEBD7DF66}"/>
                </a:ext>
              </a:extLst>
            </p:cNvPr>
            <p:cNvSpPr/>
            <p:nvPr/>
          </p:nvSpPr>
          <p:spPr>
            <a:xfrm>
              <a:off x="921534" y="2683381"/>
              <a:ext cx="4523" cy="13391"/>
            </a:xfrm>
            <a:custGeom>
              <a:avLst/>
              <a:gdLst/>
              <a:ahLst/>
              <a:cxnLst/>
              <a:rect l="l" t="t" r="r" b="b"/>
              <a:pathLst>
                <a:path w="354" h="1048" extrusionOk="0">
                  <a:moveTo>
                    <a:pt x="1" y="1"/>
                  </a:moveTo>
                  <a:lnTo>
                    <a:pt x="1" y="95"/>
                  </a:lnTo>
                  <a:lnTo>
                    <a:pt x="247" y="95"/>
                  </a:lnTo>
                  <a:lnTo>
                    <a:pt x="247" y="1047"/>
                  </a:lnTo>
                  <a:lnTo>
                    <a:pt x="354" y="1047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9" name="Google Shape;556;p47">
              <a:extLst>
                <a:ext uri="{FF2B5EF4-FFF2-40B4-BE49-F238E27FC236}">
                  <a16:creationId xmlns:a16="http://schemas.microsoft.com/office/drawing/2014/main" id="{ABFE987C-2F8E-7F4D-8D11-B497FC81AF8C}"/>
                </a:ext>
              </a:extLst>
            </p:cNvPr>
            <p:cNvSpPr/>
            <p:nvPr/>
          </p:nvSpPr>
          <p:spPr>
            <a:xfrm>
              <a:off x="928536" y="2683381"/>
              <a:ext cx="4408" cy="13391"/>
            </a:xfrm>
            <a:custGeom>
              <a:avLst/>
              <a:gdLst/>
              <a:ahLst/>
              <a:cxnLst/>
              <a:rect l="l" t="t" r="r" b="b"/>
              <a:pathLst>
                <a:path w="345" h="1048" extrusionOk="0">
                  <a:moveTo>
                    <a:pt x="1" y="1"/>
                  </a:moveTo>
                  <a:lnTo>
                    <a:pt x="1" y="95"/>
                  </a:lnTo>
                  <a:lnTo>
                    <a:pt x="236" y="95"/>
                  </a:lnTo>
                  <a:lnTo>
                    <a:pt x="236" y="1047"/>
                  </a:lnTo>
                  <a:lnTo>
                    <a:pt x="344" y="1047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0" name="Google Shape;557;p47">
              <a:extLst>
                <a:ext uri="{FF2B5EF4-FFF2-40B4-BE49-F238E27FC236}">
                  <a16:creationId xmlns:a16="http://schemas.microsoft.com/office/drawing/2014/main" id="{48023C25-0BDF-2D40-B816-AF3D00E2872F}"/>
                </a:ext>
              </a:extLst>
            </p:cNvPr>
            <p:cNvSpPr/>
            <p:nvPr/>
          </p:nvSpPr>
          <p:spPr>
            <a:xfrm>
              <a:off x="936075" y="2686627"/>
              <a:ext cx="2504" cy="10490"/>
            </a:xfrm>
            <a:custGeom>
              <a:avLst/>
              <a:gdLst/>
              <a:ahLst/>
              <a:cxnLst/>
              <a:rect l="l" t="t" r="r" b="b"/>
              <a:pathLst>
                <a:path w="196" h="821" extrusionOk="0">
                  <a:moveTo>
                    <a:pt x="77" y="1"/>
                  </a:moveTo>
                  <a:cubicBezTo>
                    <a:pt x="35" y="4"/>
                    <a:pt x="2" y="40"/>
                    <a:pt x="4" y="82"/>
                  </a:cubicBezTo>
                  <a:cubicBezTo>
                    <a:pt x="4" y="85"/>
                    <a:pt x="4" y="88"/>
                    <a:pt x="4" y="91"/>
                  </a:cubicBezTo>
                  <a:cubicBezTo>
                    <a:pt x="7" y="132"/>
                    <a:pt x="40" y="164"/>
                    <a:pt x="81" y="164"/>
                  </a:cubicBezTo>
                  <a:cubicBezTo>
                    <a:pt x="83" y="164"/>
                    <a:pt x="84" y="164"/>
                    <a:pt x="86" y="164"/>
                  </a:cubicBezTo>
                  <a:cubicBezTo>
                    <a:pt x="196" y="164"/>
                    <a:pt x="196" y="1"/>
                    <a:pt x="86" y="1"/>
                  </a:cubicBezTo>
                  <a:close/>
                  <a:moveTo>
                    <a:pt x="77" y="639"/>
                  </a:moveTo>
                  <a:cubicBezTo>
                    <a:pt x="34" y="640"/>
                    <a:pt x="2" y="678"/>
                    <a:pt x="4" y="720"/>
                  </a:cubicBezTo>
                  <a:cubicBezTo>
                    <a:pt x="1" y="732"/>
                    <a:pt x="2" y="745"/>
                    <a:pt x="5" y="757"/>
                  </a:cubicBezTo>
                  <a:cubicBezTo>
                    <a:pt x="15" y="801"/>
                    <a:pt x="48" y="821"/>
                    <a:pt x="82" y="821"/>
                  </a:cubicBezTo>
                  <a:cubicBezTo>
                    <a:pt x="130" y="821"/>
                    <a:pt x="178" y="782"/>
                    <a:pt x="164" y="720"/>
                  </a:cubicBezTo>
                  <a:cubicBezTo>
                    <a:pt x="164" y="718"/>
                    <a:pt x="164" y="717"/>
                    <a:pt x="164" y="715"/>
                  </a:cubicBezTo>
                  <a:cubicBezTo>
                    <a:pt x="163" y="673"/>
                    <a:pt x="128" y="639"/>
                    <a:pt x="86" y="639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1" name="Google Shape;558;p47">
              <a:extLst>
                <a:ext uri="{FF2B5EF4-FFF2-40B4-BE49-F238E27FC236}">
                  <a16:creationId xmlns:a16="http://schemas.microsoft.com/office/drawing/2014/main" id="{2DCB29EB-A370-C14F-BBA8-29B4567D639A}"/>
                </a:ext>
              </a:extLst>
            </p:cNvPr>
            <p:cNvSpPr/>
            <p:nvPr/>
          </p:nvSpPr>
          <p:spPr>
            <a:xfrm>
              <a:off x="939320" y="2683381"/>
              <a:ext cx="9698" cy="13506"/>
            </a:xfrm>
            <a:custGeom>
              <a:avLst/>
              <a:gdLst/>
              <a:ahLst/>
              <a:cxnLst/>
              <a:rect l="l" t="t" r="r" b="b"/>
              <a:pathLst>
                <a:path w="759" h="1057" extrusionOk="0">
                  <a:moveTo>
                    <a:pt x="44" y="1"/>
                  </a:moveTo>
                  <a:lnTo>
                    <a:pt x="44" y="95"/>
                  </a:lnTo>
                  <a:lnTo>
                    <a:pt x="583" y="95"/>
                  </a:lnTo>
                  <a:lnTo>
                    <a:pt x="289" y="462"/>
                  </a:lnTo>
                  <a:lnTo>
                    <a:pt x="289" y="540"/>
                  </a:lnTo>
                  <a:lnTo>
                    <a:pt x="367" y="540"/>
                  </a:lnTo>
                  <a:cubicBezTo>
                    <a:pt x="560" y="540"/>
                    <a:pt x="646" y="616"/>
                    <a:pt x="646" y="747"/>
                  </a:cubicBezTo>
                  <a:cubicBezTo>
                    <a:pt x="646" y="876"/>
                    <a:pt x="551" y="957"/>
                    <a:pt x="379" y="957"/>
                  </a:cubicBezTo>
                  <a:cubicBezTo>
                    <a:pt x="373" y="957"/>
                    <a:pt x="367" y="957"/>
                    <a:pt x="362" y="957"/>
                  </a:cubicBezTo>
                  <a:cubicBezTo>
                    <a:pt x="249" y="957"/>
                    <a:pt x="140" y="914"/>
                    <a:pt x="56" y="837"/>
                  </a:cubicBezTo>
                  <a:lnTo>
                    <a:pt x="0" y="923"/>
                  </a:lnTo>
                  <a:cubicBezTo>
                    <a:pt x="101" y="1009"/>
                    <a:pt x="229" y="1057"/>
                    <a:pt x="361" y="1057"/>
                  </a:cubicBezTo>
                  <a:cubicBezTo>
                    <a:pt x="367" y="1057"/>
                    <a:pt x="373" y="1056"/>
                    <a:pt x="379" y="1056"/>
                  </a:cubicBezTo>
                  <a:cubicBezTo>
                    <a:pt x="629" y="1056"/>
                    <a:pt x="758" y="923"/>
                    <a:pt x="758" y="747"/>
                  </a:cubicBezTo>
                  <a:cubicBezTo>
                    <a:pt x="758" y="577"/>
                    <a:pt x="646" y="462"/>
                    <a:pt x="422" y="448"/>
                  </a:cubicBezTo>
                  <a:lnTo>
                    <a:pt x="719" y="77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2" name="Google Shape;559;p47">
              <a:extLst>
                <a:ext uri="{FF2B5EF4-FFF2-40B4-BE49-F238E27FC236}">
                  <a16:creationId xmlns:a16="http://schemas.microsoft.com/office/drawing/2014/main" id="{8AA4761A-C207-AB44-8D6F-EACAE4ABD70E}"/>
                </a:ext>
              </a:extLst>
            </p:cNvPr>
            <p:cNvSpPr/>
            <p:nvPr/>
          </p:nvSpPr>
          <p:spPr>
            <a:xfrm>
              <a:off x="950922" y="2683266"/>
              <a:ext cx="11040" cy="13621"/>
            </a:xfrm>
            <a:custGeom>
              <a:avLst/>
              <a:gdLst/>
              <a:ahLst/>
              <a:cxnLst/>
              <a:rect l="l" t="t" r="r" b="b"/>
              <a:pathLst>
                <a:path w="864" h="1066" extrusionOk="0">
                  <a:moveTo>
                    <a:pt x="419" y="104"/>
                  </a:moveTo>
                  <a:cubicBezTo>
                    <a:pt x="600" y="104"/>
                    <a:pt x="724" y="255"/>
                    <a:pt x="724" y="535"/>
                  </a:cubicBezTo>
                  <a:lnTo>
                    <a:pt x="726" y="535"/>
                  </a:lnTo>
                  <a:cubicBezTo>
                    <a:pt x="726" y="810"/>
                    <a:pt x="604" y="966"/>
                    <a:pt x="419" y="966"/>
                  </a:cubicBezTo>
                  <a:cubicBezTo>
                    <a:pt x="233" y="966"/>
                    <a:pt x="109" y="810"/>
                    <a:pt x="109" y="535"/>
                  </a:cubicBezTo>
                  <a:cubicBezTo>
                    <a:pt x="109" y="259"/>
                    <a:pt x="238" y="104"/>
                    <a:pt x="419" y="104"/>
                  </a:cubicBezTo>
                  <a:close/>
                  <a:moveTo>
                    <a:pt x="433" y="1"/>
                  </a:moveTo>
                  <a:cubicBezTo>
                    <a:pt x="173" y="1"/>
                    <a:pt x="1" y="199"/>
                    <a:pt x="1" y="535"/>
                  </a:cubicBezTo>
                  <a:cubicBezTo>
                    <a:pt x="1" y="867"/>
                    <a:pt x="178" y="1065"/>
                    <a:pt x="433" y="1065"/>
                  </a:cubicBezTo>
                  <a:cubicBezTo>
                    <a:pt x="688" y="1065"/>
                    <a:pt x="864" y="870"/>
                    <a:pt x="864" y="535"/>
                  </a:cubicBezTo>
                  <a:cubicBezTo>
                    <a:pt x="864" y="199"/>
                    <a:pt x="691" y="1"/>
                    <a:pt x="43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3" name="Google Shape;560;p47">
              <a:extLst>
                <a:ext uri="{FF2B5EF4-FFF2-40B4-BE49-F238E27FC236}">
                  <a16:creationId xmlns:a16="http://schemas.microsoft.com/office/drawing/2014/main" id="{E6E4DE4E-9C56-4E47-AA69-46C7BC2718EF}"/>
                </a:ext>
              </a:extLst>
            </p:cNvPr>
            <p:cNvSpPr/>
            <p:nvPr/>
          </p:nvSpPr>
          <p:spPr>
            <a:xfrm>
              <a:off x="902841" y="2522129"/>
              <a:ext cx="407589" cy="127085"/>
            </a:xfrm>
            <a:custGeom>
              <a:avLst/>
              <a:gdLst/>
              <a:ahLst/>
              <a:cxnLst/>
              <a:rect l="l" t="t" r="r" b="b"/>
              <a:pathLst>
                <a:path w="31899" h="9946" extrusionOk="0">
                  <a:moveTo>
                    <a:pt x="4685" y="1"/>
                  </a:moveTo>
                  <a:cubicBezTo>
                    <a:pt x="2097" y="1"/>
                    <a:pt x="0" y="2099"/>
                    <a:pt x="0" y="4687"/>
                  </a:cubicBezTo>
                  <a:lnTo>
                    <a:pt x="0" y="5259"/>
                  </a:lnTo>
                  <a:cubicBezTo>
                    <a:pt x="0" y="7847"/>
                    <a:pt x="2097" y="9946"/>
                    <a:pt x="4685" y="9946"/>
                  </a:cubicBezTo>
                  <a:lnTo>
                    <a:pt x="31899" y="9946"/>
                  </a:lnTo>
                  <a:lnTo>
                    <a:pt x="31899" y="4687"/>
                  </a:lnTo>
                  <a:cubicBezTo>
                    <a:pt x="31899" y="2099"/>
                    <a:pt x="29800" y="1"/>
                    <a:pt x="27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4" name="Google Shape;561;p47">
              <a:extLst>
                <a:ext uri="{FF2B5EF4-FFF2-40B4-BE49-F238E27FC236}">
                  <a16:creationId xmlns:a16="http://schemas.microsoft.com/office/drawing/2014/main" id="{FD3EFF8C-19E4-A74E-8D67-9F66A105BE62}"/>
                </a:ext>
              </a:extLst>
            </p:cNvPr>
            <p:cNvSpPr/>
            <p:nvPr/>
          </p:nvSpPr>
          <p:spPr>
            <a:xfrm>
              <a:off x="964518" y="2568180"/>
              <a:ext cx="279866" cy="1776"/>
            </a:xfrm>
            <a:custGeom>
              <a:avLst/>
              <a:gdLst/>
              <a:ahLst/>
              <a:cxnLst/>
              <a:rect l="l" t="t" r="r" b="b"/>
              <a:pathLst>
                <a:path w="21903" h="139" extrusionOk="0">
                  <a:moveTo>
                    <a:pt x="10953" y="1"/>
                  </a:moveTo>
                  <a:cubicBezTo>
                    <a:pt x="4907" y="1"/>
                    <a:pt x="1" y="31"/>
                    <a:pt x="1" y="70"/>
                  </a:cubicBezTo>
                  <a:cubicBezTo>
                    <a:pt x="1" y="109"/>
                    <a:pt x="4907" y="139"/>
                    <a:pt x="10953" y="139"/>
                  </a:cubicBezTo>
                  <a:cubicBezTo>
                    <a:pt x="17002" y="139"/>
                    <a:pt x="21903" y="109"/>
                    <a:pt x="21903" y="70"/>
                  </a:cubicBezTo>
                  <a:cubicBezTo>
                    <a:pt x="21903" y="32"/>
                    <a:pt x="17002" y="1"/>
                    <a:pt x="109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5" name="Google Shape;562;p47">
              <a:extLst>
                <a:ext uri="{FF2B5EF4-FFF2-40B4-BE49-F238E27FC236}">
                  <a16:creationId xmlns:a16="http://schemas.microsoft.com/office/drawing/2014/main" id="{447AD695-F43B-F241-B8BA-AB9876F61252}"/>
                </a:ext>
              </a:extLst>
            </p:cNvPr>
            <p:cNvSpPr/>
            <p:nvPr/>
          </p:nvSpPr>
          <p:spPr>
            <a:xfrm>
              <a:off x="964518" y="2598360"/>
              <a:ext cx="279866" cy="1776"/>
            </a:xfrm>
            <a:custGeom>
              <a:avLst/>
              <a:gdLst/>
              <a:ahLst/>
              <a:cxnLst/>
              <a:rect l="l" t="t" r="r" b="b"/>
              <a:pathLst>
                <a:path w="21903" h="139" extrusionOk="0">
                  <a:moveTo>
                    <a:pt x="10953" y="0"/>
                  </a:moveTo>
                  <a:cubicBezTo>
                    <a:pt x="4907" y="0"/>
                    <a:pt x="1" y="30"/>
                    <a:pt x="1" y="69"/>
                  </a:cubicBezTo>
                  <a:cubicBezTo>
                    <a:pt x="1" y="107"/>
                    <a:pt x="4907" y="138"/>
                    <a:pt x="10953" y="138"/>
                  </a:cubicBezTo>
                  <a:cubicBezTo>
                    <a:pt x="17002" y="138"/>
                    <a:pt x="21903" y="107"/>
                    <a:pt x="21903" y="69"/>
                  </a:cubicBezTo>
                  <a:cubicBezTo>
                    <a:pt x="21903" y="30"/>
                    <a:pt x="17002" y="0"/>
                    <a:pt x="10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" name="Google Shape;563;p47">
              <a:extLst>
                <a:ext uri="{FF2B5EF4-FFF2-40B4-BE49-F238E27FC236}">
                  <a16:creationId xmlns:a16="http://schemas.microsoft.com/office/drawing/2014/main" id="{3CDB4AFC-62E0-3A4B-B862-36F65832E6BA}"/>
                </a:ext>
              </a:extLst>
            </p:cNvPr>
            <p:cNvSpPr/>
            <p:nvPr/>
          </p:nvSpPr>
          <p:spPr>
            <a:xfrm>
              <a:off x="903684" y="2759446"/>
              <a:ext cx="284887" cy="127085"/>
            </a:xfrm>
            <a:custGeom>
              <a:avLst/>
              <a:gdLst/>
              <a:ahLst/>
              <a:cxnLst/>
              <a:rect l="l" t="t" r="r" b="b"/>
              <a:pathLst>
                <a:path w="22296" h="9946" extrusionOk="0">
                  <a:moveTo>
                    <a:pt x="4684" y="0"/>
                  </a:moveTo>
                  <a:cubicBezTo>
                    <a:pt x="2096" y="3"/>
                    <a:pt x="0" y="2103"/>
                    <a:pt x="2" y="4691"/>
                  </a:cubicBezTo>
                  <a:lnTo>
                    <a:pt x="2" y="9945"/>
                  </a:lnTo>
                  <a:lnTo>
                    <a:pt x="17610" y="9945"/>
                  </a:lnTo>
                  <a:cubicBezTo>
                    <a:pt x="20198" y="9945"/>
                    <a:pt x="22296" y="7847"/>
                    <a:pt x="22296" y="5259"/>
                  </a:cubicBezTo>
                  <a:lnTo>
                    <a:pt x="22296" y="4687"/>
                  </a:lnTo>
                  <a:cubicBezTo>
                    <a:pt x="22296" y="2099"/>
                    <a:pt x="20198" y="0"/>
                    <a:pt x="176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" name="Google Shape;564;p47">
              <a:extLst>
                <a:ext uri="{FF2B5EF4-FFF2-40B4-BE49-F238E27FC236}">
                  <a16:creationId xmlns:a16="http://schemas.microsoft.com/office/drawing/2014/main" id="{06DECB54-D410-774D-8201-97EBBFED23C6}"/>
                </a:ext>
              </a:extLst>
            </p:cNvPr>
            <p:cNvSpPr/>
            <p:nvPr/>
          </p:nvSpPr>
          <p:spPr>
            <a:xfrm>
              <a:off x="941288" y="2804781"/>
              <a:ext cx="209973" cy="1776"/>
            </a:xfrm>
            <a:custGeom>
              <a:avLst/>
              <a:gdLst/>
              <a:ahLst/>
              <a:cxnLst/>
              <a:rect l="l" t="t" r="r" b="b"/>
              <a:pathLst>
                <a:path w="16433" h="139" extrusionOk="0">
                  <a:moveTo>
                    <a:pt x="8214" y="1"/>
                  </a:moveTo>
                  <a:cubicBezTo>
                    <a:pt x="3679" y="1"/>
                    <a:pt x="1" y="31"/>
                    <a:pt x="1" y="70"/>
                  </a:cubicBezTo>
                  <a:cubicBezTo>
                    <a:pt x="1" y="109"/>
                    <a:pt x="3673" y="139"/>
                    <a:pt x="8214" y="139"/>
                  </a:cubicBezTo>
                  <a:cubicBezTo>
                    <a:pt x="12755" y="139"/>
                    <a:pt x="16433" y="109"/>
                    <a:pt x="16433" y="70"/>
                  </a:cubicBezTo>
                  <a:cubicBezTo>
                    <a:pt x="16433" y="31"/>
                    <a:pt x="12750" y="1"/>
                    <a:pt x="82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" name="Google Shape;565;p47">
              <a:extLst>
                <a:ext uri="{FF2B5EF4-FFF2-40B4-BE49-F238E27FC236}">
                  <a16:creationId xmlns:a16="http://schemas.microsoft.com/office/drawing/2014/main" id="{CDDFE909-03A1-804A-BD21-C460EEF678A2}"/>
                </a:ext>
              </a:extLst>
            </p:cNvPr>
            <p:cNvSpPr/>
            <p:nvPr/>
          </p:nvSpPr>
          <p:spPr>
            <a:xfrm>
              <a:off x="940828" y="2835229"/>
              <a:ext cx="135480" cy="1546"/>
            </a:xfrm>
            <a:custGeom>
              <a:avLst/>
              <a:gdLst/>
              <a:ahLst/>
              <a:cxnLst/>
              <a:rect l="l" t="t" r="r" b="b"/>
              <a:pathLst>
                <a:path w="10603" h="121" extrusionOk="0">
                  <a:moveTo>
                    <a:pt x="1565" y="0"/>
                  </a:moveTo>
                  <a:lnTo>
                    <a:pt x="433" y="21"/>
                  </a:lnTo>
                  <a:cubicBezTo>
                    <a:pt x="415" y="21"/>
                    <a:pt x="397" y="21"/>
                    <a:pt x="378" y="21"/>
                  </a:cubicBezTo>
                  <a:cubicBezTo>
                    <a:pt x="251" y="21"/>
                    <a:pt x="126" y="30"/>
                    <a:pt x="1" y="47"/>
                  </a:cubicBezTo>
                  <a:cubicBezTo>
                    <a:pt x="114" y="68"/>
                    <a:pt x="227" y="79"/>
                    <a:pt x="342" y="79"/>
                  </a:cubicBezTo>
                  <a:cubicBezTo>
                    <a:pt x="372" y="79"/>
                    <a:pt x="403" y="78"/>
                    <a:pt x="433" y="77"/>
                  </a:cubicBezTo>
                  <a:lnTo>
                    <a:pt x="1565" y="99"/>
                  </a:lnTo>
                  <a:cubicBezTo>
                    <a:pt x="2521" y="120"/>
                    <a:pt x="3848" y="120"/>
                    <a:pt x="5305" y="120"/>
                  </a:cubicBezTo>
                  <a:cubicBezTo>
                    <a:pt x="6759" y="120"/>
                    <a:pt x="8082" y="99"/>
                    <a:pt x="9038" y="99"/>
                  </a:cubicBezTo>
                  <a:lnTo>
                    <a:pt x="10171" y="77"/>
                  </a:lnTo>
                  <a:cubicBezTo>
                    <a:pt x="10202" y="78"/>
                    <a:pt x="10232" y="79"/>
                    <a:pt x="10262" y="79"/>
                  </a:cubicBezTo>
                  <a:cubicBezTo>
                    <a:pt x="10376" y="79"/>
                    <a:pt x="10491" y="68"/>
                    <a:pt x="10602" y="47"/>
                  </a:cubicBezTo>
                  <a:cubicBezTo>
                    <a:pt x="10478" y="30"/>
                    <a:pt x="10352" y="21"/>
                    <a:pt x="10227" y="21"/>
                  </a:cubicBezTo>
                  <a:cubicBezTo>
                    <a:pt x="10209" y="21"/>
                    <a:pt x="10191" y="21"/>
                    <a:pt x="10173" y="21"/>
                  </a:cubicBezTo>
                  <a:lnTo>
                    <a:pt x="9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7BD0E075-2A59-B147-B88E-DD6B586C8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153" y="5106888"/>
            <a:ext cx="1935339" cy="1016052"/>
          </a:xfrm>
          <a:prstGeom prst="rect">
            <a:avLst/>
          </a:prstGeom>
        </p:spPr>
      </p:pic>
      <p:grpSp>
        <p:nvGrpSpPr>
          <p:cNvPr id="102" name="Google Shape;469;p47">
            <a:extLst>
              <a:ext uri="{FF2B5EF4-FFF2-40B4-BE49-F238E27FC236}">
                <a16:creationId xmlns:a16="http://schemas.microsoft.com/office/drawing/2014/main" id="{1DEA746E-8E85-BD47-919A-69EA0BDBB195}"/>
              </a:ext>
            </a:extLst>
          </p:cNvPr>
          <p:cNvGrpSpPr/>
          <p:nvPr/>
        </p:nvGrpSpPr>
        <p:grpSpPr>
          <a:xfrm>
            <a:off x="2572973" y="1654134"/>
            <a:ext cx="1940200" cy="2602370"/>
            <a:chOff x="3996006" y="1311832"/>
            <a:chExt cx="1372470" cy="1663618"/>
          </a:xfrm>
        </p:grpSpPr>
        <p:sp>
          <p:nvSpPr>
            <p:cNvPr id="109" name="Google Shape;476;p47">
              <a:extLst>
                <a:ext uri="{FF2B5EF4-FFF2-40B4-BE49-F238E27FC236}">
                  <a16:creationId xmlns:a16="http://schemas.microsoft.com/office/drawing/2014/main" id="{904D82DE-7B32-8C47-AADA-9C9C8EBA532B}"/>
                </a:ext>
              </a:extLst>
            </p:cNvPr>
            <p:cNvSpPr/>
            <p:nvPr/>
          </p:nvSpPr>
          <p:spPr>
            <a:xfrm>
              <a:off x="4414265" y="1950298"/>
              <a:ext cx="332803" cy="1025037"/>
            </a:xfrm>
            <a:custGeom>
              <a:avLst/>
              <a:gdLst/>
              <a:ahLst/>
              <a:cxnLst/>
              <a:rect l="l" t="t" r="r" b="b"/>
              <a:pathLst>
                <a:path w="26046" h="80222" extrusionOk="0">
                  <a:moveTo>
                    <a:pt x="2257" y="0"/>
                  </a:moveTo>
                  <a:lnTo>
                    <a:pt x="1" y="3648"/>
                  </a:lnTo>
                  <a:lnTo>
                    <a:pt x="6104" y="41740"/>
                  </a:lnTo>
                  <a:lnTo>
                    <a:pt x="3356" y="80221"/>
                  </a:lnTo>
                  <a:lnTo>
                    <a:pt x="26046" y="80221"/>
                  </a:lnTo>
                  <a:lnTo>
                    <a:pt x="23656" y="5784"/>
                  </a:lnTo>
                  <a:lnTo>
                    <a:pt x="19672" y="1335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3" name="Google Shape;470;p47">
              <a:extLst>
                <a:ext uri="{FF2B5EF4-FFF2-40B4-BE49-F238E27FC236}">
                  <a16:creationId xmlns:a16="http://schemas.microsoft.com/office/drawing/2014/main" id="{54C7056E-E150-424E-BDE8-939A2291A709}"/>
                </a:ext>
              </a:extLst>
            </p:cNvPr>
            <p:cNvSpPr/>
            <p:nvPr/>
          </p:nvSpPr>
          <p:spPr>
            <a:xfrm>
              <a:off x="4923666" y="2811616"/>
              <a:ext cx="51302" cy="51327"/>
            </a:xfrm>
            <a:custGeom>
              <a:avLst/>
              <a:gdLst/>
              <a:ahLst/>
              <a:cxnLst/>
              <a:rect l="l" t="t" r="r" b="b"/>
              <a:pathLst>
                <a:path w="4015" h="4017" extrusionOk="0">
                  <a:moveTo>
                    <a:pt x="1079" y="1"/>
                  </a:moveTo>
                  <a:cubicBezTo>
                    <a:pt x="811" y="1"/>
                    <a:pt x="542" y="102"/>
                    <a:pt x="335" y="304"/>
                  </a:cubicBezTo>
                  <a:lnTo>
                    <a:pt x="319" y="321"/>
                  </a:lnTo>
                  <a:cubicBezTo>
                    <a:pt x="116" y="521"/>
                    <a:pt x="2" y="794"/>
                    <a:pt x="0" y="1079"/>
                  </a:cubicBezTo>
                  <a:cubicBezTo>
                    <a:pt x="6" y="1364"/>
                    <a:pt x="120" y="1637"/>
                    <a:pt x="320" y="1842"/>
                  </a:cubicBezTo>
                  <a:lnTo>
                    <a:pt x="2180" y="3702"/>
                  </a:lnTo>
                  <a:cubicBezTo>
                    <a:pt x="2383" y="3900"/>
                    <a:pt x="2654" y="4012"/>
                    <a:pt x="2938" y="4017"/>
                  </a:cubicBezTo>
                  <a:cubicBezTo>
                    <a:pt x="2939" y="4017"/>
                    <a:pt x="2940" y="4017"/>
                    <a:pt x="2941" y="4017"/>
                  </a:cubicBezTo>
                  <a:cubicBezTo>
                    <a:pt x="3533" y="4017"/>
                    <a:pt x="4013" y="3540"/>
                    <a:pt x="4014" y="2948"/>
                  </a:cubicBezTo>
                  <a:lnTo>
                    <a:pt x="4014" y="2939"/>
                  </a:lnTo>
                  <a:cubicBezTo>
                    <a:pt x="4011" y="2655"/>
                    <a:pt x="3899" y="2385"/>
                    <a:pt x="3701" y="2181"/>
                  </a:cubicBezTo>
                  <a:lnTo>
                    <a:pt x="1839" y="321"/>
                  </a:lnTo>
                  <a:cubicBezTo>
                    <a:pt x="1631" y="108"/>
                    <a:pt x="1356" y="1"/>
                    <a:pt x="10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4" name="Google Shape;471;p47">
              <a:extLst>
                <a:ext uri="{FF2B5EF4-FFF2-40B4-BE49-F238E27FC236}">
                  <a16:creationId xmlns:a16="http://schemas.microsoft.com/office/drawing/2014/main" id="{92859CE0-C3E9-AA49-BDAB-DF4F62AFB3DE}"/>
                </a:ext>
              </a:extLst>
            </p:cNvPr>
            <p:cNvSpPr/>
            <p:nvPr/>
          </p:nvSpPr>
          <p:spPr>
            <a:xfrm>
              <a:off x="4960759" y="2475146"/>
              <a:ext cx="53295" cy="2875"/>
            </a:xfrm>
            <a:custGeom>
              <a:avLst/>
              <a:gdLst/>
              <a:ahLst/>
              <a:cxnLst/>
              <a:rect l="l" t="t" r="r" b="b"/>
              <a:pathLst>
                <a:path w="4171" h="225" extrusionOk="0">
                  <a:moveTo>
                    <a:pt x="2085" y="1"/>
                  </a:moveTo>
                  <a:cubicBezTo>
                    <a:pt x="1389" y="1"/>
                    <a:pt x="693" y="38"/>
                    <a:pt x="1" y="113"/>
                  </a:cubicBezTo>
                  <a:cubicBezTo>
                    <a:pt x="693" y="188"/>
                    <a:pt x="1389" y="225"/>
                    <a:pt x="2085" y="225"/>
                  </a:cubicBezTo>
                  <a:cubicBezTo>
                    <a:pt x="2781" y="225"/>
                    <a:pt x="3477" y="188"/>
                    <a:pt x="4171" y="113"/>
                  </a:cubicBezTo>
                  <a:cubicBezTo>
                    <a:pt x="3477" y="38"/>
                    <a:pt x="2781" y="1"/>
                    <a:pt x="2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5" name="Google Shape;472;p47">
              <a:extLst>
                <a:ext uri="{FF2B5EF4-FFF2-40B4-BE49-F238E27FC236}">
                  <a16:creationId xmlns:a16="http://schemas.microsoft.com/office/drawing/2014/main" id="{3FAFD457-8881-B94F-A85E-1ADE503D1D04}"/>
                </a:ext>
              </a:extLst>
            </p:cNvPr>
            <p:cNvSpPr/>
            <p:nvPr/>
          </p:nvSpPr>
          <p:spPr>
            <a:xfrm>
              <a:off x="4937491" y="1715664"/>
              <a:ext cx="307797" cy="396000"/>
            </a:xfrm>
            <a:custGeom>
              <a:avLst/>
              <a:gdLst/>
              <a:ahLst/>
              <a:cxnLst/>
              <a:rect l="l" t="t" r="r" b="b"/>
              <a:pathLst>
                <a:path w="24089" h="30992" extrusionOk="0">
                  <a:moveTo>
                    <a:pt x="14889" y="0"/>
                  </a:moveTo>
                  <a:cubicBezTo>
                    <a:pt x="14869" y="0"/>
                    <a:pt x="14850" y="1"/>
                    <a:pt x="14831" y="2"/>
                  </a:cubicBezTo>
                  <a:cubicBezTo>
                    <a:pt x="13586" y="101"/>
                    <a:pt x="13745" y="2362"/>
                    <a:pt x="13745" y="2362"/>
                  </a:cubicBezTo>
                  <a:cubicBezTo>
                    <a:pt x="13745" y="2362"/>
                    <a:pt x="14439" y="12725"/>
                    <a:pt x="13379" y="12777"/>
                  </a:cubicBezTo>
                  <a:cubicBezTo>
                    <a:pt x="13375" y="12778"/>
                    <a:pt x="13370" y="12778"/>
                    <a:pt x="13366" y="12778"/>
                  </a:cubicBezTo>
                  <a:cubicBezTo>
                    <a:pt x="12315" y="12778"/>
                    <a:pt x="11941" y="6773"/>
                    <a:pt x="11854" y="4653"/>
                  </a:cubicBezTo>
                  <a:cubicBezTo>
                    <a:pt x="11789" y="3096"/>
                    <a:pt x="11273" y="2257"/>
                    <a:pt x="10614" y="2257"/>
                  </a:cubicBezTo>
                  <a:cubicBezTo>
                    <a:pt x="10410" y="2257"/>
                    <a:pt x="10193" y="2337"/>
                    <a:pt x="9971" y="2500"/>
                  </a:cubicBezTo>
                  <a:cubicBezTo>
                    <a:pt x="9033" y="3192"/>
                    <a:pt x="9222" y="9319"/>
                    <a:pt x="9275" y="11363"/>
                  </a:cubicBezTo>
                  <a:cubicBezTo>
                    <a:pt x="9316" y="13022"/>
                    <a:pt x="9483" y="17020"/>
                    <a:pt x="8283" y="17020"/>
                  </a:cubicBezTo>
                  <a:cubicBezTo>
                    <a:pt x="8004" y="17020"/>
                    <a:pt x="7649" y="16803"/>
                    <a:pt x="7202" y="16287"/>
                  </a:cubicBezTo>
                  <a:cubicBezTo>
                    <a:pt x="4998" y="13746"/>
                    <a:pt x="2413" y="12507"/>
                    <a:pt x="1263" y="12507"/>
                  </a:cubicBezTo>
                  <a:cubicBezTo>
                    <a:pt x="1179" y="12507"/>
                    <a:pt x="1103" y="12513"/>
                    <a:pt x="1035" y="12527"/>
                  </a:cubicBezTo>
                  <a:cubicBezTo>
                    <a:pt x="35" y="12720"/>
                    <a:pt x="1" y="14163"/>
                    <a:pt x="1012" y="14633"/>
                  </a:cubicBezTo>
                  <a:cubicBezTo>
                    <a:pt x="1832" y="15013"/>
                    <a:pt x="3012" y="16063"/>
                    <a:pt x="3865" y="16891"/>
                  </a:cubicBezTo>
                  <a:cubicBezTo>
                    <a:pt x="4525" y="17604"/>
                    <a:pt x="5103" y="18390"/>
                    <a:pt x="5588" y="19232"/>
                  </a:cubicBezTo>
                  <a:cubicBezTo>
                    <a:pt x="6252" y="20294"/>
                    <a:pt x="6733" y="21459"/>
                    <a:pt x="7014" y="22679"/>
                  </a:cubicBezTo>
                  <a:cubicBezTo>
                    <a:pt x="7489" y="24620"/>
                    <a:pt x="8774" y="26264"/>
                    <a:pt x="10542" y="27193"/>
                  </a:cubicBezTo>
                  <a:lnTo>
                    <a:pt x="10429" y="30991"/>
                  </a:lnTo>
                  <a:lnTo>
                    <a:pt x="21347" y="30044"/>
                  </a:lnTo>
                  <a:lnTo>
                    <a:pt x="21559" y="22859"/>
                  </a:lnTo>
                  <a:cubicBezTo>
                    <a:pt x="21672" y="17368"/>
                    <a:pt x="22631" y="13672"/>
                    <a:pt x="23209" y="10407"/>
                  </a:cubicBezTo>
                  <a:cubicBezTo>
                    <a:pt x="24089" y="5462"/>
                    <a:pt x="23526" y="5069"/>
                    <a:pt x="22932" y="5069"/>
                  </a:cubicBezTo>
                  <a:cubicBezTo>
                    <a:pt x="22901" y="5069"/>
                    <a:pt x="22869" y="5070"/>
                    <a:pt x="22838" y="5072"/>
                  </a:cubicBezTo>
                  <a:cubicBezTo>
                    <a:pt x="21628" y="5113"/>
                    <a:pt x="21332" y="11907"/>
                    <a:pt x="20776" y="11907"/>
                  </a:cubicBezTo>
                  <a:cubicBezTo>
                    <a:pt x="20706" y="11907"/>
                    <a:pt x="20631" y="11798"/>
                    <a:pt x="20550" y="11554"/>
                  </a:cubicBezTo>
                  <a:cubicBezTo>
                    <a:pt x="19813" y="9319"/>
                    <a:pt x="21145" y="1302"/>
                    <a:pt x="19391" y="1290"/>
                  </a:cubicBezTo>
                  <a:cubicBezTo>
                    <a:pt x="19389" y="1290"/>
                    <a:pt x="19386" y="1290"/>
                    <a:pt x="19383" y="1290"/>
                  </a:cubicBezTo>
                  <a:cubicBezTo>
                    <a:pt x="17153" y="1290"/>
                    <a:pt x="17794" y="10336"/>
                    <a:pt x="17790" y="11162"/>
                  </a:cubicBezTo>
                  <a:cubicBezTo>
                    <a:pt x="17787" y="11581"/>
                    <a:pt x="17485" y="11782"/>
                    <a:pt x="17193" y="11782"/>
                  </a:cubicBezTo>
                  <a:cubicBezTo>
                    <a:pt x="16910" y="11782"/>
                    <a:pt x="16635" y="11592"/>
                    <a:pt x="16656" y="11231"/>
                  </a:cubicBezTo>
                  <a:cubicBezTo>
                    <a:pt x="16716" y="10189"/>
                    <a:pt x="17081" y="0"/>
                    <a:pt x="14889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6" name="Google Shape;473;p47">
              <a:extLst>
                <a:ext uri="{FF2B5EF4-FFF2-40B4-BE49-F238E27FC236}">
                  <a16:creationId xmlns:a16="http://schemas.microsoft.com/office/drawing/2014/main" id="{70152A62-7D79-8344-917F-2D8999F0A4E8}"/>
                </a:ext>
              </a:extLst>
            </p:cNvPr>
            <p:cNvSpPr/>
            <p:nvPr/>
          </p:nvSpPr>
          <p:spPr>
            <a:xfrm>
              <a:off x="5088943" y="1952994"/>
              <a:ext cx="111139" cy="49104"/>
            </a:xfrm>
            <a:custGeom>
              <a:avLst/>
              <a:gdLst/>
              <a:ahLst/>
              <a:cxnLst/>
              <a:rect l="l" t="t" r="r" b="b"/>
              <a:pathLst>
                <a:path w="8698" h="3843" extrusionOk="0">
                  <a:moveTo>
                    <a:pt x="8429" y="0"/>
                  </a:moveTo>
                  <a:cubicBezTo>
                    <a:pt x="8378" y="0"/>
                    <a:pt x="8326" y="3"/>
                    <a:pt x="8275" y="8"/>
                  </a:cubicBezTo>
                  <a:cubicBezTo>
                    <a:pt x="7888" y="37"/>
                    <a:pt x="7507" y="110"/>
                    <a:pt x="7138" y="229"/>
                  </a:cubicBezTo>
                  <a:cubicBezTo>
                    <a:pt x="6590" y="408"/>
                    <a:pt x="6070" y="669"/>
                    <a:pt x="5600" y="1004"/>
                  </a:cubicBezTo>
                  <a:cubicBezTo>
                    <a:pt x="5025" y="1419"/>
                    <a:pt x="4531" y="1937"/>
                    <a:pt x="4144" y="2533"/>
                  </a:cubicBezTo>
                  <a:cubicBezTo>
                    <a:pt x="3965" y="2817"/>
                    <a:pt x="3813" y="3116"/>
                    <a:pt x="3687" y="3428"/>
                  </a:cubicBezTo>
                  <a:lnTo>
                    <a:pt x="3687" y="3428"/>
                  </a:lnTo>
                  <a:cubicBezTo>
                    <a:pt x="2939" y="2838"/>
                    <a:pt x="2091" y="2387"/>
                    <a:pt x="1185" y="2093"/>
                  </a:cubicBezTo>
                  <a:cubicBezTo>
                    <a:pt x="810" y="1948"/>
                    <a:pt x="412" y="1865"/>
                    <a:pt x="10" y="1847"/>
                  </a:cubicBezTo>
                  <a:lnTo>
                    <a:pt x="10" y="1847"/>
                  </a:lnTo>
                  <a:cubicBezTo>
                    <a:pt x="1" y="1888"/>
                    <a:pt x="441" y="1976"/>
                    <a:pt x="1130" y="2244"/>
                  </a:cubicBezTo>
                  <a:cubicBezTo>
                    <a:pt x="2050" y="2598"/>
                    <a:pt x="2906" y="3099"/>
                    <a:pt x="3662" y="3730"/>
                  </a:cubicBezTo>
                  <a:lnTo>
                    <a:pt x="3796" y="3842"/>
                  </a:lnTo>
                  <a:lnTo>
                    <a:pt x="3860" y="3679"/>
                  </a:lnTo>
                  <a:cubicBezTo>
                    <a:pt x="3994" y="3327"/>
                    <a:pt x="4162" y="2990"/>
                    <a:pt x="4365" y="2671"/>
                  </a:cubicBezTo>
                  <a:cubicBezTo>
                    <a:pt x="5040" y="1630"/>
                    <a:pt x="6034" y="834"/>
                    <a:pt x="7199" y="400"/>
                  </a:cubicBezTo>
                  <a:cubicBezTo>
                    <a:pt x="7690" y="246"/>
                    <a:pt x="8190" y="121"/>
                    <a:pt x="8697" y="25"/>
                  </a:cubicBezTo>
                  <a:cubicBezTo>
                    <a:pt x="8608" y="9"/>
                    <a:pt x="8518" y="0"/>
                    <a:pt x="8429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7" name="Google Shape;474;p47">
              <a:extLst>
                <a:ext uri="{FF2B5EF4-FFF2-40B4-BE49-F238E27FC236}">
                  <a16:creationId xmlns:a16="http://schemas.microsoft.com/office/drawing/2014/main" id="{0BCB82E1-5CC1-8044-B014-7443E84A3119}"/>
                </a:ext>
              </a:extLst>
            </p:cNvPr>
            <p:cNvSpPr/>
            <p:nvPr/>
          </p:nvSpPr>
          <p:spPr>
            <a:xfrm>
              <a:off x="5111623" y="2051317"/>
              <a:ext cx="69024" cy="10899"/>
            </a:xfrm>
            <a:custGeom>
              <a:avLst/>
              <a:gdLst/>
              <a:ahLst/>
              <a:cxnLst/>
              <a:rect l="l" t="t" r="r" b="b"/>
              <a:pathLst>
                <a:path w="5402" h="853" extrusionOk="0">
                  <a:moveTo>
                    <a:pt x="5368" y="0"/>
                  </a:moveTo>
                  <a:cubicBezTo>
                    <a:pt x="5165" y="0"/>
                    <a:pt x="4074" y="316"/>
                    <a:pt x="2717" y="492"/>
                  </a:cubicBezTo>
                  <a:cubicBezTo>
                    <a:pt x="1227" y="687"/>
                    <a:pt x="0" y="609"/>
                    <a:pt x="0" y="687"/>
                  </a:cubicBezTo>
                  <a:cubicBezTo>
                    <a:pt x="507" y="797"/>
                    <a:pt x="1025" y="852"/>
                    <a:pt x="1542" y="852"/>
                  </a:cubicBezTo>
                  <a:cubicBezTo>
                    <a:pt x="1947" y="852"/>
                    <a:pt x="2351" y="819"/>
                    <a:pt x="2752" y="751"/>
                  </a:cubicBezTo>
                  <a:cubicBezTo>
                    <a:pt x="3674" y="676"/>
                    <a:pt x="4574" y="426"/>
                    <a:pt x="5402" y="10"/>
                  </a:cubicBezTo>
                  <a:cubicBezTo>
                    <a:pt x="5400" y="3"/>
                    <a:pt x="5388" y="0"/>
                    <a:pt x="5368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8" name="Google Shape;475;p47">
              <a:extLst>
                <a:ext uri="{FF2B5EF4-FFF2-40B4-BE49-F238E27FC236}">
                  <a16:creationId xmlns:a16="http://schemas.microsoft.com/office/drawing/2014/main" id="{1B2AF0EE-E364-284A-A50B-6D2F49C09C7E}"/>
                </a:ext>
              </a:extLst>
            </p:cNvPr>
            <p:cNvSpPr/>
            <p:nvPr/>
          </p:nvSpPr>
          <p:spPr>
            <a:xfrm>
              <a:off x="4806176" y="2055623"/>
              <a:ext cx="502028" cy="601897"/>
            </a:xfrm>
            <a:custGeom>
              <a:avLst/>
              <a:gdLst/>
              <a:ahLst/>
              <a:cxnLst/>
              <a:rect l="l" t="t" r="r" b="b"/>
              <a:pathLst>
                <a:path w="39290" h="47106" extrusionOk="0">
                  <a:moveTo>
                    <a:pt x="1" y="0"/>
                  </a:moveTo>
                  <a:lnTo>
                    <a:pt x="4169" y="35324"/>
                  </a:lnTo>
                  <a:cubicBezTo>
                    <a:pt x="4169" y="35324"/>
                    <a:pt x="10578" y="39550"/>
                    <a:pt x="14050" y="42133"/>
                  </a:cubicBezTo>
                  <a:cubicBezTo>
                    <a:pt x="16125" y="43681"/>
                    <a:pt x="21289" y="47105"/>
                    <a:pt x="26840" y="47105"/>
                  </a:cubicBezTo>
                  <a:cubicBezTo>
                    <a:pt x="28767" y="47105"/>
                    <a:pt x="30741" y="46692"/>
                    <a:pt x="32648" y="45645"/>
                  </a:cubicBezTo>
                  <a:cubicBezTo>
                    <a:pt x="38920" y="42199"/>
                    <a:pt x="39289" y="35880"/>
                    <a:pt x="38402" y="29458"/>
                  </a:cubicBezTo>
                  <a:cubicBezTo>
                    <a:pt x="37452" y="22596"/>
                    <a:pt x="33390" y="2752"/>
                    <a:pt x="33390" y="2752"/>
                  </a:cubicBezTo>
                  <a:lnTo>
                    <a:pt x="19426" y="4561"/>
                  </a:lnTo>
                  <a:lnTo>
                    <a:pt x="20717" y="24262"/>
                  </a:lnTo>
                  <a:cubicBezTo>
                    <a:pt x="20717" y="24262"/>
                    <a:pt x="11677" y="11280"/>
                    <a:pt x="8683" y="7093"/>
                  </a:cubicBezTo>
                  <a:cubicBezTo>
                    <a:pt x="5690" y="290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0" name="Google Shape;477;p47">
              <a:extLst>
                <a:ext uri="{FF2B5EF4-FFF2-40B4-BE49-F238E27FC236}">
                  <a16:creationId xmlns:a16="http://schemas.microsoft.com/office/drawing/2014/main" id="{00C96207-1B72-2945-A355-6E1910C77B98}"/>
                </a:ext>
              </a:extLst>
            </p:cNvPr>
            <p:cNvSpPr/>
            <p:nvPr/>
          </p:nvSpPr>
          <p:spPr>
            <a:xfrm>
              <a:off x="4665624" y="1967343"/>
              <a:ext cx="224654" cy="1007991"/>
            </a:xfrm>
            <a:custGeom>
              <a:avLst/>
              <a:gdLst/>
              <a:ahLst/>
              <a:cxnLst/>
              <a:rect l="l" t="t" r="r" b="b"/>
              <a:pathLst>
                <a:path w="17582" h="78888" extrusionOk="0">
                  <a:moveTo>
                    <a:pt x="0" y="1"/>
                  </a:moveTo>
                  <a:lnTo>
                    <a:pt x="3984" y="4450"/>
                  </a:lnTo>
                  <a:lnTo>
                    <a:pt x="5155" y="31103"/>
                  </a:lnTo>
                  <a:lnTo>
                    <a:pt x="6353" y="72943"/>
                  </a:lnTo>
                  <a:lnTo>
                    <a:pt x="6374" y="78887"/>
                  </a:lnTo>
                  <a:lnTo>
                    <a:pt x="17582" y="78887"/>
                  </a:lnTo>
                  <a:lnTo>
                    <a:pt x="13282" y="63820"/>
                  </a:lnTo>
                  <a:lnTo>
                    <a:pt x="15773" y="39109"/>
                  </a:lnTo>
                  <a:lnTo>
                    <a:pt x="13515" y="14964"/>
                  </a:lnTo>
                  <a:lnTo>
                    <a:pt x="11155" y="72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1" name="Google Shape;478;p47">
              <a:extLst>
                <a:ext uri="{FF2B5EF4-FFF2-40B4-BE49-F238E27FC236}">
                  <a16:creationId xmlns:a16="http://schemas.microsoft.com/office/drawing/2014/main" id="{20EABC72-0A62-174E-87D7-C4E32F846CA6}"/>
                </a:ext>
              </a:extLst>
            </p:cNvPr>
            <p:cNvSpPr/>
            <p:nvPr/>
          </p:nvSpPr>
          <p:spPr>
            <a:xfrm>
              <a:off x="4739925" y="2022491"/>
              <a:ext cx="48606" cy="415972"/>
            </a:xfrm>
            <a:custGeom>
              <a:avLst/>
              <a:gdLst/>
              <a:ahLst/>
              <a:cxnLst/>
              <a:rect l="l" t="t" r="r" b="b"/>
              <a:pathLst>
                <a:path w="3804" h="32555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79"/>
                    <a:pt x="50" y="154"/>
                    <a:pt x="86" y="224"/>
                  </a:cubicBezTo>
                  <a:lnTo>
                    <a:pt x="365" y="867"/>
                  </a:lnTo>
                  <a:cubicBezTo>
                    <a:pt x="607" y="1422"/>
                    <a:pt x="955" y="2240"/>
                    <a:pt x="1361" y="3279"/>
                  </a:cubicBezTo>
                  <a:cubicBezTo>
                    <a:pt x="1764" y="4316"/>
                    <a:pt x="2222" y="5579"/>
                    <a:pt x="2653" y="7035"/>
                  </a:cubicBezTo>
                  <a:cubicBezTo>
                    <a:pt x="3170" y="8611"/>
                    <a:pt x="3426" y="10261"/>
                    <a:pt x="3412" y="11918"/>
                  </a:cubicBezTo>
                  <a:lnTo>
                    <a:pt x="3412" y="11918"/>
                  </a:lnTo>
                  <a:lnTo>
                    <a:pt x="1701" y="13289"/>
                  </a:lnTo>
                  <a:lnTo>
                    <a:pt x="1563" y="13402"/>
                  </a:lnTo>
                  <a:lnTo>
                    <a:pt x="1727" y="13471"/>
                  </a:lnTo>
                  <a:lnTo>
                    <a:pt x="3411" y="14181"/>
                  </a:lnTo>
                  <a:lnTo>
                    <a:pt x="3411" y="14181"/>
                  </a:lnTo>
                  <a:cubicBezTo>
                    <a:pt x="3434" y="14527"/>
                    <a:pt x="3447" y="14884"/>
                    <a:pt x="3459" y="15240"/>
                  </a:cubicBezTo>
                  <a:cubicBezTo>
                    <a:pt x="3593" y="20160"/>
                    <a:pt x="2998" y="24617"/>
                    <a:pt x="2098" y="27732"/>
                  </a:cubicBezTo>
                  <a:cubicBezTo>
                    <a:pt x="2003" y="28123"/>
                    <a:pt x="1874" y="28485"/>
                    <a:pt x="1761" y="28829"/>
                  </a:cubicBezTo>
                  <a:cubicBezTo>
                    <a:pt x="1650" y="29174"/>
                    <a:pt x="1551" y="29502"/>
                    <a:pt x="1434" y="29799"/>
                  </a:cubicBezTo>
                  <a:cubicBezTo>
                    <a:pt x="1185" y="30389"/>
                    <a:pt x="1003" y="30910"/>
                    <a:pt x="801" y="31315"/>
                  </a:cubicBezTo>
                  <a:cubicBezTo>
                    <a:pt x="598" y="31720"/>
                    <a:pt x="457" y="32018"/>
                    <a:pt x="344" y="32246"/>
                  </a:cubicBezTo>
                  <a:cubicBezTo>
                    <a:pt x="286" y="32343"/>
                    <a:pt x="235" y="32447"/>
                    <a:pt x="193" y="32555"/>
                  </a:cubicBezTo>
                  <a:cubicBezTo>
                    <a:pt x="262" y="32454"/>
                    <a:pt x="323" y="32351"/>
                    <a:pt x="379" y="32244"/>
                  </a:cubicBezTo>
                  <a:cubicBezTo>
                    <a:pt x="499" y="32021"/>
                    <a:pt x="667" y="31714"/>
                    <a:pt x="873" y="31327"/>
                  </a:cubicBezTo>
                  <a:cubicBezTo>
                    <a:pt x="1080" y="30938"/>
                    <a:pt x="1278" y="30410"/>
                    <a:pt x="1541" y="29820"/>
                  </a:cubicBezTo>
                  <a:cubicBezTo>
                    <a:pt x="1662" y="29523"/>
                    <a:pt x="1764" y="29195"/>
                    <a:pt x="1886" y="28850"/>
                  </a:cubicBezTo>
                  <a:cubicBezTo>
                    <a:pt x="2006" y="28505"/>
                    <a:pt x="2140" y="28143"/>
                    <a:pt x="2239" y="27751"/>
                  </a:cubicBezTo>
                  <a:cubicBezTo>
                    <a:pt x="3177" y="24651"/>
                    <a:pt x="3803" y="20175"/>
                    <a:pt x="3668" y="15236"/>
                  </a:cubicBezTo>
                  <a:cubicBezTo>
                    <a:pt x="3668" y="14852"/>
                    <a:pt x="3642" y="14473"/>
                    <a:pt x="3617" y="14098"/>
                  </a:cubicBezTo>
                  <a:lnTo>
                    <a:pt x="3617" y="14034"/>
                  </a:lnTo>
                  <a:lnTo>
                    <a:pt x="3557" y="14008"/>
                  </a:lnTo>
                  <a:lnTo>
                    <a:pt x="1973" y="13341"/>
                  </a:lnTo>
                  <a:lnTo>
                    <a:pt x="3579" y="12052"/>
                  </a:lnTo>
                  <a:lnTo>
                    <a:pt x="3618" y="12022"/>
                  </a:lnTo>
                  <a:lnTo>
                    <a:pt x="3618" y="11980"/>
                  </a:lnTo>
                  <a:cubicBezTo>
                    <a:pt x="3633" y="10281"/>
                    <a:pt x="3365" y="8592"/>
                    <a:pt x="2821" y="6983"/>
                  </a:cubicBezTo>
                  <a:cubicBezTo>
                    <a:pt x="2390" y="5523"/>
                    <a:pt x="1904" y="4265"/>
                    <a:pt x="1481" y="3231"/>
                  </a:cubicBezTo>
                  <a:cubicBezTo>
                    <a:pt x="1059" y="2198"/>
                    <a:pt x="690" y="1388"/>
                    <a:pt x="427" y="837"/>
                  </a:cubicBezTo>
                  <a:cubicBezTo>
                    <a:pt x="296" y="561"/>
                    <a:pt x="194" y="355"/>
                    <a:pt x="121" y="212"/>
                  </a:cubicBezTo>
                  <a:cubicBezTo>
                    <a:pt x="86" y="139"/>
                    <a:pt x="46" y="6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2" name="Google Shape;479;p47">
              <a:extLst>
                <a:ext uri="{FF2B5EF4-FFF2-40B4-BE49-F238E27FC236}">
                  <a16:creationId xmlns:a16="http://schemas.microsoft.com/office/drawing/2014/main" id="{2807E52F-E591-9A47-AA00-335ECBE22B6F}"/>
                </a:ext>
              </a:extLst>
            </p:cNvPr>
            <p:cNvSpPr/>
            <p:nvPr/>
          </p:nvSpPr>
          <p:spPr>
            <a:xfrm>
              <a:off x="4841660" y="2218165"/>
              <a:ext cx="27254" cy="421172"/>
            </a:xfrm>
            <a:custGeom>
              <a:avLst/>
              <a:gdLst/>
              <a:ahLst/>
              <a:cxnLst/>
              <a:rect l="l" t="t" r="r" b="b"/>
              <a:pathLst>
                <a:path w="2133" h="32962" extrusionOk="0">
                  <a:moveTo>
                    <a:pt x="1" y="0"/>
                  </a:moveTo>
                  <a:cubicBezTo>
                    <a:pt x="13" y="111"/>
                    <a:pt x="31" y="222"/>
                    <a:pt x="58" y="332"/>
                  </a:cubicBezTo>
                  <a:cubicBezTo>
                    <a:pt x="109" y="569"/>
                    <a:pt x="173" y="887"/>
                    <a:pt x="259" y="1284"/>
                  </a:cubicBezTo>
                  <a:cubicBezTo>
                    <a:pt x="346" y="1680"/>
                    <a:pt x="457" y="2196"/>
                    <a:pt x="565" y="2786"/>
                  </a:cubicBezTo>
                  <a:cubicBezTo>
                    <a:pt x="673" y="3376"/>
                    <a:pt x="816" y="4040"/>
                    <a:pt x="927" y="4786"/>
                  </a:cubicBezTo>
                  <a:cubicBezTo>
                    <a:pt x="1040" y="5530"/>
                    <a:pt x="1181" y="6339"/>
                    <a:pt x="1289" y="7219"/>
                  </a:cubicBezTo>
                  <a:cubicBezTo>
                    <a:pt x="1397" y="8097"/>
                    <a:pt x="1509" y="9033"/>
                    <a:pt x="1612" y="10023"/>
                  </a:cubicBezTo>
                  <a:cubicBezTo>
                    <a:pt x="1784" y="12003"/>
                    <a:pt x="1909" y="14189"/>
                    <a:pt x="1918" y="16484"/>
                  </a:cubicBezTo>
                  <a:cubicBezTo>
                    <a:pt x="1927" y="18778"/>
                    <a:pt x="1802" y="20964"/>
                    <a:pt x="1634" y="22944"/>
                  </a:cubicBezTo>
                  <a:cubicBezTo>
                    <a:pt x="1535" y="23935"/>
                    <a:pt x="1452" y="24874"/>
                    <a:pt x="1323" y="25753"/>
                  </a:cubicBezTo>
                  <a:cubicBezTo>
                    <a:pt x="1194" y="26631"/>
                    <a:pt x="1091" y="27446"/>
                    <a:pt x="971" y="28186"/>
                  </a:cubicBezTo>
                  <a:cubicBezTo>
                    <a:pt x="850" y="28928"/>
                    <a:pt x="721" y="29599"/>
                    <a:pt x="618" y="30184"/>
                  </a:cubicBezTo>
                  <a:cubicBezTo>
                    <a:pt x="514" y="30769"/>
                    <a:pt x="406" y="31278"/>
                    <a:pt x="316" y="31693"/>
                  </a:cubicBezTo>
                  <a:cubicBezTo>
                    <a:pt x="226" y="32106"/>
                    <a:pt x="169" y="32403"/>
                    <a:pt x="118" y="32640"/>
                  </a:cubicBezTo>
                  <a:cubicBezTo>
                    <a:pt x="89" y="32745"/>
                    <a:pt x="71" y="32853"/>
                    <a:pt x="65" y="32961"/>
                  </a:cubicBezTo>
                  <a:cubicBezTo>
                    <a:pt x="103" y="32855"/>
                    <a:pt x="136" y="32745"/>
                    <a:pt x="160" y="32634"/>
                  </a:cubicBezTo>
                  <a:cubicBezTo>
                    <a:pt x="220" y="32401"/>
                    <a:pt x="298" y="32088"/>
                    <a:pt x="397" y="31696"/>
                  </a:cubicBezTo>
                  <a:cubicBezTo>
                    <a:pt x="496" y="31304"/>
                    <a:pt x="616" y="30783"/>
                    <a:pt x="733" y="30198"/>
                  </a:cubicBezTo>
                  <a:cubicBezTo>
                    <a:pt x="849" y="29611"/>
                    <a:pt x="1001" y="28944"/>
                    <a:pt x="1121" y="28198"/>
                  </a:cubicBezTo>
                  <a:cubicBezTo>
                    <a:pt x="1241" y="27453"/>
                    <a:pt x="1392" y="26640"/>
                    <a:pt x="1503" y="25760"/>
                  </a:cubicBezTo>
                  <a:cubicBezTo>
                    <a:pt x="1616" y="24882"/>
                    <a:pt x="1729" y="23939"/>
                    <a:pt x="1831" y="22948"/>
                  </a:cubicBezTo>
                  <a:cubicBezTo>
                    <a:pt x="2012" y="20962"/>
                    <a:pt x="2132" y="18771"/>
                    <a:pt x="2132" y="16466"/>
                  </a:cubicBezTo>
                  <a:cubicBezTo>
                    <a:pt x="2132" y="14161"/>
                    <a:pt x="1996" y="11973"/>
                    <a:pt x="1810" y="10005"/>
                  </a:cubicBezTo>
                  <a:cubicBezTo>
                    <a:pt x="1697" y="9015"/>
                    <a:pt x="1604" y="8070"/>
                    <a:pt x="1466" y="7192"/>
                  </a:cubicBezTo>
                  <a:cubicBezTo>
                    <a:pt x="1326" y="6314"/>
                    <a:pt x="1211" y="5499"/>
                    <a:pt x="1077" y="4754"/>
                  </a:cubicBezTo>
                  <a:cubicBezTo>
                    <a:pt x="944" y="4010"/>
                    <a:pt x="802" y="3346"/>
                    <a:pt x="681" y="2761"/>
                  </a:cubicBezTo>
                  <a:cubicBezTo>
                    <a:pt x="561" y="2174"/>
                    <a:pt x="445" y="1671"/>
                    <a:pt x="342" y="1261"/>
                  </a:cubicBezTo>
                  <a:cubicBezTo>
                    <a:pt x="238" y="853"/>
                    <a:pt x="160" y="555"/>
                    <a:pt x="100" y="323"/>
                  </a:cubicBezTo>
                  <a:cubicBezTo>
                    <a:pt x="79" y="212"/>
                    <a:pt x="46" y="10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3" name="Google Shape;480;p47">
              <a:extLst>
                <a:ext uri="{FF2B5EF4-FFF2-40B4-BE49-F238E27FC236}">
                  <a16:creationId xmlns:a16="http://schemas.microsoft.com/office/drawing/2014/main" id="{6251B0F3-A79C-304D-9CB3-9B9711BF37A8}"/>
                </a:ext>
              </a:extLst>
            </p:cNvPr>
            <p:cNvSpPr/>
            <p:nvPr/>
          </p:nvSpPr>
          <p:spPr>
            <a:xfrm>
              <a:off x="4807978" y="2897532"/>
              <a:ext cx="61051" cy="74493"/>
            </a:xfrm>
            <a:custGeom>
              <a:avLst/>
              <a:gdLst/>
              <a:ahLst/>
              <a:cxnLst/>
              <a:rect l="l" t="t" r="r" b="b"/>
              <a:pathLst>
                <a:path w="4778" h="5830" extrusionOk="0">
                  <a:moveTo>
                    <a:pt x="1" y="1"/>
                  </a:moveTo>
                  <a:cubicBezTo>
                    <a:pt x="118" y="355"/>
                    <a:pt x="280" y="693"/>
                    <a:pt x="483" y="1005"/>
                  </a:cubicBezTo>
                  <a:cubicBezTo>
                    <a:pt x="933" y="1783"/>
                    <a:pt x="1443" y="2523"/>
                    <a:pt x="2012" y="3219"/>
                  </a:cubicBezTo>
                  <a:cubicBezTo>
                    <a:pt x="2583" y="3916"/>
                    <a:pt x="3209" y="4564"/>
                    <a:pt x="3886" y="5157"/>
                  </a:cubicBezTo>
                  <a:cubicBezTo>
                    <a:pt x="4153" y="5419"/>
                    <a:pt x="4453" y="5644"/>
                    <a:pt x="4777" y="5830"/>
                  </a:cubicBezTo>
                  <a:cubicBezTo>
                    <a:pt x="4533" y="5551"/>
                    <a:pt x="4269" y="5290"/>
                    <a:pt x="3989" y="5045"/>
                  </a:cubicBezTo>
                  <a:cubicBezTo>
                    <a:pt x="3351" y="4425"/>
                    <a:pt x="2748" y="3772"/>
                    <a:pt x="2180" y="3086"/>
                  </a:cubicBezTo>
                  <a:cubicBezTo>
                    <a:pt x="1619" y="2398"/>
                    <a:pt x="1097" y="1679"/>
                    <a:pt x="618" y="932"/>
                  </a:cubicBezTo>
                  <a:cubicBezTo>
                    <a:pt x="432" y="609"/>
                    <a:pt x="226" y="29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4" name="Google Shape;481;p47">
              <a:extLst>
                <a:ext uri="{FF2B5EF4-FFF2-40B4-BE49-F238E27FC236}">
                  <a16:creationId xmlns:a16="http://schemas.microsoft.com/office/drawing/2014/main" id="{3392CF53-B0FA-B24B-A22A-F30D68DBE75C}"/>
                </a:ext>
              </a:extLst>
            </p:cNvPr>
            <p:cNvSpPr/>
            <p:nvPr/>
          </p:nvSpPr>
          <p:spPr>
            <a:xfrm>
              <a:off x="3998012" y="2043190"/>
              <a:ext cx="577684" cy="825554"/>
            </a:xfrm>
            <a:custGeom>
              <a:avLst/>
              <a:gdLst/>
              <a:ahLst/>
              <a:cxnLst/>
              <a:rect l="l" t="t" r="r" b="b"/>
              <a:pathLst>
                <a:path w="45211" h="64610" extrusionOk="0">
                  <a:moveTo>
                    <a:pt x="19148" y="0"/>
                  </a:moveTo>
                  <a:lnTo>
                    <a:pt x="17498" y="641"/>
                  </a:lnTo>
                  <a:cubicBezTo>
                    <a:pt x="13234" y="2294"/>
                    <a:pt x="10069" y="5958"/>
                    <a:pt x="9056" y="10418"/>
                  </a:cubicBezTo>
                  <a:cubicBezTo>
                    <a:pt x="5791" y="24822"/>
                    <a:pt x="200" y="43976"/>
                    <a:pt x="113" y="50156"/>
                  </a:cubicBezTo>
                  <a:cubicBezTo>
                    <a:pt x="1" y="58025"/>
                    <a:pt x="3443" y="63414"/>
                    <a:pt x="7936" y="64408"/>
                  </a:cubicBezTo>
                  <a:cubicBezTo>
                    <a:pt x="8583" y="64551"/>
                    <a:pt x="10181" y="64610"/>
                    <a:pt x="12361" y="64610"/>
                  </a:cubicBezTo>
                  <a:cubicBezTo>
                    <a:pt x="22151" y="64610"/>
                    <a:pt x="43685" y="63431"/>
                    <a:pt x="43685" y="63431"/>
                  </a:cubicBezTo>
                  <a:lnTo>
                    <a:pt x="45210" y="49992"/>
                  </a:lnTo>
                  <a:lnTo>
                    <a:pt x="19114" y="47595"/>
                  </a:lnTo>
                  <a:lnTo>
                    <a:pt x="22683" y="27640"/>
                  </a:lnTo>
                  <a:lnTo>
                    <a:pt x="1914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5" name="Google Shape;482;p47">
              <a:extLst>
                <a:ext uri="{FF2B5EF4-FFF2-40B4-BE49-F238E27FC236}">
                  <a16:creationId xmlns:a16="http://schemas.microsoft.com/office/drawing/2014/main" id="{ABBE03F4-9388-9E45-9C66-78589D869F9A}"/>
                </a:ext>
              </a:extLst>
            </p:cNvPr>
            <p:cNvSpPr/>
            <p:nvPr/>
          </p:nvSpPr>
          <p:spPr>
            <a:xfrm>
              <a:off x="4191706" y="1948649"/>
              <a:ext cx="310250" cy="1026800"/>
            </a:xfrm>
            <a:custGeom>
              <a:avLst/>
              <a:gdLst/>
              <a:ahLst/>
              <a:cxnLst/>
              <a:rect l="l" t="t" r="r" b="b"/>
              <a:pathLst>
                <a:path w="24281" h="80360" extrusionOk="0">
                  <a:moveTo>
                    <a:pt x="19453" y="0"/>
                  </a:moveTo>
                  <a:lnTo>
                    <a:pt x="11211" y="4453"/>
                  </a:lnTo>
                  <a:lnTo>
                    <a:pt x="3997" y="7399"/>
                  </a:lnTo>
                  <a:lnTo>
                    <a:pt x="3825" y="29322"/>
                  </a:lnTo>
                  <a:lnTo>
                    <a:pt x="7533" y="62626"/>
                  </a:lnTo>
                  <a:lnTo>
                    <a:pt x="1" y="80359"/>
                  </a:lnTo>
                  <a:lnTo>
                    <a:pt x="20775" y="80359"/>
                  </a:lnTo>
                  <a:lnTo>
                    <a:pt x="22847" y="63711"/>
                  </a:lnTo>
                  <a:lnTo>
                    <a:pt x="24281" y="39592"/>
                  </a:lnTo>
                  <a:lnTo>
                    <a:pt x="17958" y="6590"/>
                  </a:lnTo>
                  <a:cubicBezTo>
                    <a:pt x="17609" y="4777"/>
                    <a:pt x="18599" y="1835"/>
                    <a:pt x="19529" y="242"/>
                  </a:cubicBezTo>
                  <a:lnTo>
                    <a:pt x="194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6" name="Google Shape;483;p47">
              <a:extLst>
                <a:ext uri="{FF2B5EF4-FFF2-40B4-BE49-F238E27FC236}">
                  <a16:creationId xmlns:a16="http://schemas.microsoft.com/office/drawing/2014/main" id="{5CAA8810-00DC-D549-85BF-151846392602}"/>
                </a:ext>
              </a:extLst>
            </p:cNvPr>
            <p:cNvSpPr/>
            <p:nvPr/>
          </p:nvSpPr>
          <p:spPr>
            <a:xfrm>
              <a:off x="4242944" y="2370588"/>
              <a:ext cx="47852" cy="281731"/>
            </a:xfrm>
            <a:custGeom>
              <a:avLst/>
              <a:gdLst/>
              <a:ahLst/>
              <a:cxnLst/>
              <a:rect l="l" t="t" r="r" b="b"/>
              <a:pathLst>
                <a:path w="3745" h="22049" extrusionOk="0">
                  <a:moveTo>
                    <a:pt x="3735" y="1"/>
                  </a:moveTo>
                  <a:cubicBezTo>
                    <a:pt x="3704" y="70"/>
                    <a:pt x="3684" y="145"/>
                    <a:pt x="3675" y="220"/>
                  </a:cubicBezTo>
                  <a:cubicBezTo>
                    <a:pt x="3643" y="393"/>
                    <a:pt x="3601" y="603"/>
                    <a:pt x="3549" y="862"/>
                  </a:cubicBezTo>
                  <a:cubicBezTo>
                    <a:pt x="3442" y="1448"/>
                    <a:pt x="3295" y="2245"/>
                    <a:pt x="3118" y="3218"/>
                  </a:cubicBezTo>
                  <a:cubicBezTo>
                    <a:pt x="2765" y="5238"/>
                    <a:pt x="2291" y="7978"/>
                    <a:pt x="1761" y="11006"/>
                  </a:cubicBezTo>
                  <a:cubicBezTo>
                    <a:pt x="1231" y="14034"/>
                    <a:pt x="800" y="16781"/>
                    <a:pt x="469" y="18806"/>
                  </a:cubicBezTo>
                  <a:cubicBezTo>
                    <a:pt x="318" y="19783"/>
                    <a:pt x="194" y="20585"/>
                    <a:pt x="99" y="21175"/>
                  </a:cubicBezTo>
                  <a:lnTo>
                    <a:pt x="12" y="21820"/>
                  </a:lnTo>
                  <a:cubicBezTo>
                    <a:pt x="0" y="21895"/>
                    <a:pt x="0" y="21973"/>
                    <a:pt x="12" y="22048"/>
                  </a:cubicBezTo>
                  <a:cubicBezTo>
                    <a:pt x="38" y="21976"/>
                    <a:pt x="57" y="21901"/>
                    <a:pt x="69" y="21825"/>
                  </a:cubicBezTo>
                  <a:cubicBezTo>
                    <a:pt x="108" y="21657"/>
                    <a:pt x="146" y="21447"/>
                    <a:pt x="203" y="21187"/>
                  </a:cubicBezTo>
                  <a:cubicBezTo>
                    <a:pt x="309" y="20601"/>
                    <a:pt x="457" y="19804"/>
                    <a:pt x="634" y="18831"/>
                  </a:cubicBezTo>
                  <a:cubicBezTo>
                    <a:pt x="995" y="16842"/>
                    <a:pt x="1494" y="14092"/>
                    <a:pt x="1998" y="11043"/>
                  </a:cubicBezTo>
                  <a:cubicBezTo>
                    <a:pt x="2503" y="7995"/>
                    <a:pt x="2972" y="5241"/>
                    <a:pt x="3291" y="3243"/>
                  </a:cubicBezTo>
                  <a:cubicBezTo>
                    <a:pt x="3441" y="2266"/>
                    <a:pt x="3567" y="1464"/>
                    <a:pt x="3657" y="874"/>
                  </a:cubicBezTo>
                  <a:cubicBezTo>
                    <a:pt x="3692" y="612"/>
                    <a:pt x="3717" y="400"/>
                    <a:pt x="3738" y="227"/>
                  </a:cubicBezTo>
                  <a:cubicBezTo>
                    <a:pt x="3744" y="152"/>
                    <a:pt x="3743" y="76"/>
                    <a:pt x="37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7" name="Google Shape;484;p47">
              <a:extLst>
                <a:ext uri="{FF2B5EF4-FFF2-40B4-BE49-F238E27FC236}">
                  <a16:creationId xmlns:a16="http://schemas.microsoft.com/office/drawing/2014/main" id="{B3008E3C-E9AD-8043-B6DB-07C8DC8FCAA1}"/>
                </a:ext>
              </a:extLst>
            </p:cNvPr>
            <p:cNvSpPr/>
            <p:nvPr/>
          </p:nvSpPr>
          <p:spPr>
            <a:xfrm>
              <a:off x="4375766" y="1978357"/>
              <a:ext cx="116889" cy="478313"/>
            </a:xfrm>
            <a:custGeom>
              <a:avLst/>
              <a:gdLst/>
              <a:ahLst/>
              <a:cxnLst/>
              <a:rect l="l" t="t" r="r" b="b"/>
              <a:pathLst>
                <a:path w="9148" h="37434" extrusionOk="0">
                  <a:moveTo>
                    <a:pt x="1092" y="0"/>
                  </a:moveTo>
                  <a:lnTo>
                    <a:pt x="1092" y="0"/>
                  </a:lnTo>
                  <a:cubicBezTo>
                    <a:pt x="1086" y="23"/>
                    <a:pt x="1077" y="44"/>
                    <a:pt x="1067" y="65"/>
                  </a:cubicBezTo>
                  <a:cubicBezTo>
                    <a:pt x="1066" y="68"/>
                    <a:pt x="1065" y="71"/>
                    <a:pt x="1065" y="74"/>
                  </a:cubicBezTo>
                  <a:lnTo>
                    <a:pt x="1065" y="74"/>
                  </a:lnTo>
                  <a:cubicBezTo>
                    <a:pt x="1092" y="24"/>
                    <a:pt x="1092" y="0"/>
                    <a:pt x="1092" y="0"/>
                  </a:cubicBezTo>
                  <a:close/>
                  <a:moveTo>
                    <a:pt x="1065" y="74"/>
                  </a:moveTo>
                  <a:cubicBezTo>
                    <a:pt x="1064" y="75"/>
                    <a:pt x="1063" y="77"/>
                    <a:pt x="1062" y="78"/>
                  </a:cubicBezTo>
                  <a:cubicBezTo>
                    <a:pt x="1032" y="129"/>
                    <a:pt x="1023" y="224"/>
                    <a:pt x="993" y="319"/>
                  </a:cubicBezTo>
                  <a:cubicBezTo>
                    <a:pt x="942" y="535"/>
                    <a:pt x="847" y="844"/>
                    <a:pt x="765" y="1257"/>
                  </a:cubicBezTo>
                  <a:cubicBezTo>
                    <a:pt x="508" y="2429"/>
                    <a:pt x="324" y="3615"/>
                    <a:pt x="214" y="4810"/>
                  </a:cubicBezTo>
                  <a:cubicBezTo>
                    <a:pt x="46" y="6612"/>
                    <a:pt x="1" y="8422"/>
                    <a:pt x="76" y="10229"/>
                  </a:cubicBezTo>
                  <a:cubicBezTo>
                    <a:pt x="145" y="12287"/>
                    <a:pt x="364" y="14566"/>
                    <a:pt x="675" y="16979"/>
                  </a:cubicBezTo>
                  <a:lnTo>
                    <a:pt x="675" y="17057"/>
                  </a:lnTo>
                  <a:lnTo>
                    <a:pt x="748" y="17057"/>
                  </a:lnTo>
                  <a:lnTo>
                    <a:pt x="2981" y="17463"/>
                  </a:lnTo>
                  <a:lnTo>
                    <a:pt x="2981" y="17463"/>
                  </a:lnTo>
                  <a:cubicBezTo>
                    <a:pt x="2861" y="17790"/>
                    <a:pt x="2739" y="18139"/>
                    <a:pt x="2643" y="18495"/>
                  </a:cubicBezTo>
                  <a:cubicBezTo>
                    <a:pt x="1991" y="21135"/>
                    <a:pt x="2086" y="23907"/>
                    <a:pt x="2915" y="26498"/>
                  </a:cubicBezTo>
                  <a:cubicBezTo>
                    <a:pt x="3574" y="28598"/>
                    <a:pt x="4504" y="30603"/>
                    <a:pt x="5684" y="32463"/>
                  </a:cubicBezTo>
                  <a:cubicBezTo>
                    <a:pt x="6666" y="34057"/>
                    <a:pt x="7558" y="35284"/>
                    <a:pt x="8169" y="36137"/>
                  </a:cubicBezTo>
                  <a:lnTo>
                    <a:pt x="8885" y="37106"/>
                  </a:lnTo>
                  <a:lnTo>
                    <a:pt x="9074" y="37355"/>
                  </a:lnTo>
                  <a:cubicBezTo>
                    <a:pt x="9115" y="37405"/>
                    <a:pt x="9139" y="37434"/>
                    <a:pt x="9146" y="37434"/>
                  </a:cubicBezTo>
                  <a:cubicBezTo>
                    <a:pt x="9147" y="37434"/>
                    <a:pt x="9147" y="37434"/>
                    <a:pt x="9147" y="37434"/>
                  </a:cubicBezTo>
                  <a:cubicBezTo>
                    <a:pt x="9129" y="37402"/>
                    <a:pt x="9111" y="37372"/>
                    <a:pt x="9090" y="37343"/>
                  </a:cubicBezTo>
                  <a:cubicBezTo>
                    <a:pt x="9048" y="37270"/>
                    <a:pt x="8987" y="37187"/>
                    <a:pt x="8918" y="37081"/>
                  </a:cubicBezTo>
                  <a:lnTo>
                    <a:pt x="8238" y="36085"/>
                  </a:lnTo>
                  <a:cubicBezTo>
                    <a:pt x="7648" y="35224"/>
                    <a:pt x="6777" y="33984"/>
                    <a:pt x="5813" y="32382"/>
                  </a:cubicBezTo>
                  <a:cubicBezTo>
                    <a:pt x="4660" y="30525"/>
                    <a:pt x="3751" y="28529"/>
                    <a:pt x="3104" y="26442"/>
                  </a:cubicBezTo>
                  <a:cubicBezTo>
                    <a:pt x="2299" y="23884"/>
                    <a:pt x="2212" y="21153"/>
                    <a:pt x="2855" y="18550"/>
                  </a:cubicBezTo>
                  <a:cubicBezTo>
                    <a:pt x="2958" y="18159"/>
                    <a:pt x="3095" y="17776"/>
                    <a:pt x="3224" y="17421"/>
                  </a:cubicBezTo>
                  <a:lnTo>
                    <a:pt x="3272" y="17297"/>
                  </a:lnTo>
                  <a:lnTo>
                    <a:pt x="3147" y="17276"/>
                  </a:lnTo>
                  <a:lnTo>
                    <a:pt x="863" y="16859"/>
                  </a:lnTo>
                  <a:lnTo>
                    <a:pt x="863" y="16859"/>
                  </a:lnTo>
                  <a:cubicBezTo>
                    <a:pt x="554" y="14480"/>
                    <a:pt x="335" y="12237"/>
                    <a:pt x="248" y="10204"/>
                  </a:cubicBezTo>
                  <a:cubicBezTo>
                    <a:pt x="164" y="8405"/>
                    <a:pt x="194" y="6603"/>
                    <a:pt x="340" y="4807"/>
                  </a:cubicBezTo>
                  <a:cubicBezTo>
                    <a:pt x="436" y="3615"/>
                    <a:pt x="598" y="2431"/>
                    <a:pt x="825" y="1258"/>
                  </a:cubicBezTo>
                  <a:cubicBezTo>
                    <a:pt x="898" y="826"/>
                    <a:pt x="980" y="530"/>
                    <a:pt x="1019" y="311"/>
                  </a:cubicBezTo>
                  <a:cubicBezTo>
                    <a:pt x="1019" y="219"/>
                    <a:pt x="1050" y="141"/>
                    <a:pt x="1065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8" name="Google Shape;485;p47">
              <a:extLst>
                <a:ext uri="{FF2B5EF4-FFF2-40B4-BE49-F238E27FC236}">
                  <a16:creationId xmlns:a16="http://schemas.microsoft.com/office/drawing/2014/main" id="{49DCA974-52F9-4340-8ED0-B57724A5161E}"/>
                </a:ext>
              </a:extLst>
            </p:cNvPr>
            <p:cNvSpPr/>
            <p:nvPr/>
          </p:nvSpPr>
          <p:spPr>
            <a:xfrm>
              <a:off x="4331326" y="2413674"/>
              <a:ext cx="72116" cy="2773"/>
            </a:xfrm>
            <a:custGeom>
              <a:avLst/>
              <a:gdLst/>
              <a:ahLst/>
              <a:cxnLst/>
              <a:rect l="l" t="t" r="r" b="b"/>
              <a:pathLst>
                <a:path w="5644" h="217" extrusionOk="0">
                  <a:moveTo>
                    <a:pt x="2822" y="0"/>
                  </a:moveTo>
                  <a:cubicBezTo>
                    <a:pt x="1881" y="0"/>
                    <a:pt x="940" y="36"/>
                    <a:pt x="1" y="109"/>
                  </a:cubicBezTo>
                  <a:cubicBezTo>
                    <a:pt x="940" y="181"/>
                    <a:pt x="1881" y="217"/>
                    <a:pt x="2822" y="217"/>
                  </a:cubicBezTo>
                  <a:cubicBezTo>
                    <a:pt x="3763" y="217"/>
                    <a:pt x="4704" y="181"/>
                    <a:pt x="5643" y="109"/>
                  </a:cubicBezTo>
                  <a:cubicBezTo>
                    <a:pt x="4704" y="36"/>
                    <a:pt x="3763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9" name="Google Shape;486;p47">
              <a:extLst>
                <a:ext uri="{FF2B5EF4-FFF2-40B4-BE49-F238E27FC236}">
                  <a16:creationId xmlns:a16="http://schemas.microsoft.com/office/drawing/2014/main" id="{DB40D6DB-194D-3044-9444-753D944308A7}"/>
                </a:ext>
              </a:extLst>
            </p:cNvPr>
            <p:cNvSpPr/>
            <p:nvPr/>
          </p:nvSpPr>
          <p:spPr>
            <a:xfrm>
              <a:off x="4198415" y="2091336"/>
              <a:ext cx="106398" cy="154493"/>
            </a:xfrm>
            <a:custGeom>
              <a:avLst/>
              <a:gdLst/>
              <a:ahLst/>
              <a:cxnLst/>
              <a:rect l="l" t="t" r="r" b="b"/>
              <a:pathLst>
                <a:path w="8327" h="12091" extrusionOk="0">
                  <a:moveTo>
                    <a:pt x="1" y="0"/>
                  </a:moveTo>
                  <a:lnTo>
                    <a:pt x="1" y="0"/>
                  </a:lnTo>
                  <a:cubicBezTo>
                    <a:pt x="192" y="86"/>
                    <a:pt x="390" y="158"/>
                    <a:pt x="591" y="216"/>
                  </a:cubicBezTo>
                  <a:cubicBezTo>
                    <a:pt x="1127" y="410"/>
                    <a:pt x="1649" y="635"/>
                    <a:pt x="2158" y="892"/>
                  </a:cubicBezTo>
                  <a:cubicBezTo>
                    <a:pt x="3827" y="1754"/>
                    <a:pt x="5275" y="2989"/>
                    <a:pt x="6388" y="4502"/>
                  </a:cubicBezTo>
                  <a:cubicBezTo>
                    <a:pt x="6705" y="4927"/>
                    <a:pt x="6983" y="5379"/>
                    <a:pt x="7220" y="5853"/>
                  </a:cubicBezTo>
                  <a:cubicBezTo>
                    <a:pt x="7426" y="6304"/>
                    <a:pt x="7594" y="6771"/>
                    <a:pt x="7720" y="7249"/>
                  </a:cubicBezTo>
                  <a:cubicBezTo>
                    <a:pt x="7936" y="8065"/>
                    <a:pt x="8080" y="8898"/>
                    <a:pt x="8149" y="9738"/>
                  </a:cubicBezTo>
                  <a:cubicBezTo>
                    <a:pt x="8211" y="10454"/>
                    <a:pt x="8223" y="11031"/>
                    <a:pt x="8227" y="11462"/>
                  </a:cubicBezTo>
                  <a:cubicBezTo>
                    <a:pt x="8212" y="11672"/>
                    <a:pt x="8212" y="11882"/>
                    <a:pt x="8227" y="12091"/>
                  </a:cubicBezTo>
                  <a:cubicBezTo>
                    <a:pt x="8274" y="11885"/>
                    <a:pt x="8296" y="11673"/>
                    <a:pt x="8296" y="11462"/>
                  </a:cubicBezTo>
                  <a:cubicBezTo>
                    <a:pt x="8326" y="10888"/>
                    <a:pt x="8326" y="10313"/>
                    <a:pt x="8296" y="9738"/>
                  </a:cubicBezTo>
                  <a:cubicBezTo>
                    <a:pt x="8254" y="8886"/>
                    <a:pt x="8127" y="8039"/>
                    <a:pt x="7917" y="7210"/>
                  </a:cubicBezTo>
                  <a:cubicBezTo>
                    <a:pt x="7795" y="6718"/>
                    <a:pt x="7627" y="6238"/>
                    <a:pt x="7418" y="5777"/>
                  </a:cubicBezTo>
                  <a:cubicBezTo>
                    <a:pt x="7172" y="5289"/>
                    <a:pt x="6884" y="4824"/>
                    <a:pt x="6557" y="4385"/>
                  </a:cubicBezTo>
                  <a:cubicBezTo>
                    <a:pt x="5428" y="2840"/>
                    <a:pt x="3938" y="1596"/>
                    <a:pt x="2220" y="758"/>
                  </a:cubicBezTo>
                  <a:cubicBezTo>
                    <a:pt x="1700" y="509"/>
                    <a:pt x="1163" y="302"/>
                    <a:pt x="612" y="138"/>
                  </a:cubicBezTo>
                  <a:cubicBezTo>
                    <a:pt x="414" y="72"/>
                    <a:pt x="208" y="2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0" name="Google Shape;487;p47">
              <a:extLst>
                <a:ext uri="{FF2B5EF4-FFF2-40B4-BE49-F238E27FC236}">
                  <a16:creationId xmlns:a16="http://schemas.microsoft.com/office/drawing/2014/main" id="{FF5EEF7B-A9A0-7D47-9D63-48FDD864512E}"/>
                </a:ext>
              </a:extLst>
            </p:cNvPr>
            <p:cNvSpPr/>
            <p:nvPr/>
          </p:nvSpPr>
          <p:spPr>
            <a:xfrm>
              <a:off x="4161935" y="2651897"/>
              <a:ext cx="415307" cy="201808"/>
            </a:xfrm>
            <a:custGeom>
              <a:avLst/>
              <a:gdLst/>
              <a:ahLst/>
              <a:cxnLst/>
              <a:rect l="l" t="t" r="r" b="b"/>
              <a:pathLst>
                <a:path w="32503" h="15794" extrusionOk="0">
                  <a:moveTo>
                    <a:pt x="5586" y="1"/>
                  </a:moveTo>
                  <a:cubicBezTo>
                    <a:pt x="4154" y="1"/>
                    <a:pt x="2742" y="363"/>
                    <a:pt x="1482" y="1058"/>
                  </a:cubicBezTo>
                  <a:cubicBezTo>
                    <a:pt x="940" y="1344"/>
                    <a:pt x="442" y="1705"/>
                    <a:pt x="1" y="2131"/>
                  </a:cubicBezTo>
                  <a:cubicBezTo>
                    <a:pt x="35" y="2115"/>
                    <a:pt x="70" y="2092"/>
                    <a:pt x="100" y="2067"/>
                  </a:cubicBezTo>
                  <a:lnTo>
                    <a:pt x="379" y="1850"/>
                  </a:lnTo>
                  <a:cubicBezTo>
                    <a:pt x="742" y="1586"/>
                    <a:pt x="1124" y="1348"/>
                    <a:pt x="1521" y="1136"/>
                  </a:cubicBezTo>
                  <a:cubicBezTo>
                    <a:pt x="2749" y="489"/>
                    <a:pt x="4114" y="155"/>
                    <a:pt x="5494" y="155"/>
                  </a:cubicBezTo>
                  <a:cubicBezTo>
                    <a:pt x="5764" y="155"/>
                    <a:pt x="6035" y="167"/>
                    <a:pt x="6306" y="193"/>
                  </a:cubicBezTo>
                  <a:lnTo>
                    <a:pt x="22673" y="1636"/>
                  </a:lnTo>
                  <a:lnTo>
                    <a:pt x="32263" y="2450"/>
                  </a:lnTo>
                  <a:lnTo>
                    <a:pt x="32263" y="2450"/>
                  </a:lnTo>
                  <a:cubicBezTo>
                    <a:pt x="31837" y="6370"/>
                    <a:pt x="31475" y="9686"/>
                    <a:pt x="31215" y="12046"/>
                  </a:cubicBezTo>
                  <a:cubicBezTo>
                    <a:pt x="31093" y="13217"/>
                    <a:pt x="30998" y="14152"/>
                    <a:pt x="30934" y="14807"/>
                  </a:cubicBezTo>
                  <a:cubicBezTo>
                    <a:pt x="30904" y="15107"/>
                    <a:pt x="30865" y="15358"/>
                    <a:pt x="30865" y="15538"/>
                  </a:cubicBezTo>
                  <a:cubicBezTo>
                    <a:pt x="30860" y="15624"/>
                    <a:pt x="30860" y="15708"/>
                    <a:pt x="30865" y="15793"/>
                  </a:cubicBezTo>
                  <a:cubicBezTo>
                    <a:pt x="30893" y="15706"/>
                    <a:pt x="30913" y="15619"/>
                    <a:pt x="30926" y="15529"/>
                  </a:cubicBezTo>
                  <a:cubicBezTo>
                    <a:pt x="30947" y="15349"/>
                    <a:pt x="30982" y="15107"/>
                    <a:pt x="31021" y="14801"/>
                  </a:cubicBezTo>
                  <a:lnTo>
                    <a:pt x="31365" y="12049"/>
                  </a:lnTo>
                  <a:cubicBezTo>
                    <a:pt x="31641" y="9676"/>
                    <a:pt x="32037" y="6312"/>
                    <a:pt x="32503" y="2353"/>
                  </a:cubicBezTo>
                  <a:lnTo>
                    <a:pt x="32503" y="2251"/>
                  </a:lnTo>
                  <a:lnTo>
                    <a:pt x="32399" y="2251"/>
                  </a:lnTo>
                  <a:lnTo>
                    <a:pt x="22709" y="1412"/>
                  </a:lnTo>
                  <a:lnTo>
                    <a:pt x="6319" y="32"/>
                  </a:lnTo>
                  <a:cubicBezTo>
                    <a:pt x="6074" y="11"/>
                    <a:pt x="5830" y="1"/>
                    <a:pt x="5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1" name="Google Shape;488;p47">
              <a:extLst>
                <a:ext uri="{FF2B5EF4-FFF2-40B4-BE49-F238E27FC236}">
                  <a16:creationId xmlns:a16="http://schemas.microsoft.com/office/drawing/2014/main" id="{2B9792C0-B207-5F47-8EB2-EB35C2A51EC2}"/>
                </a:ext>
              </a:extLst>
            </p:cNvPr>
            <p:cNvSpPr/>
            <p:nvPr/>
          </p:nvSpPr>
          <p:spPr>
            <a:xfrm>
              <a:off x="4462973" y="2674092"/>
              <a:ext cx="20150" cy="184175"/>
            </a:xfrm>
            <a:custGeom>
              <a:avLst/>
              <a:gdLst/>
              <a:ahLst/>
              <a:cxnLst/>
              <a:rect l="l" t="t" r="r" b="b"/>
              <a:pathLst>
                <a:path w="1577" h="14414" extrusionOk="0">
                  <a:moveTo>
                    <a:pt x="1576" y="1"/>
                  </a:moveTo>
                  <a:lnTo>
                    <a:pt x="1576" y="1"/>
                  </a:lnTo>
                  <a:cubicBezTo>
                    <a:pt x="1498" y="175"/>
                    <a:pt x="1438" y="357"/>
                    <a:pt x="1401" y="544"/>
                  </a:cubicBezTo>
                  <a:cubicBezTo>
                    <a:pt x="1297" y="902"/>
                    <a:pt x="1171" y="1418"/>
                    <a:pt x="1030" y="2060"/>
                  </a:cubicBezTo>
                  <a:cubicBezTo>
                    <a:pt x="305" y="5419"/>
                    <a:pt x="0" y="8856"/>
                    <a:pt x="125" y="12289"/>
                  </a:cubicBezTo>
                  <a:cubicBezTo>
                    <a:pt x="150" y="12948"/>
                    <a:pt x="186" y="13483"/>
                    <a:pt x="219" y="13849"/>
                  </a:cubicBezTo>
                  <a:cubicBezTo>
                    <a:pt x="227" y="14040"/>
                    <a:pt x="252" y="14229"/>
                    <a:pt x="297" y="14414"/>
                  </a:cubicBezTo>
                  <a:cubicBezTo>
                    <a:pt x="321" y="14223"/>
                    <a:pt x="324" y="14031"/>
                    <a:pt x="306" y="13840"/>
                  </a:cubicBezTo>
                  <a:cubicBezTo>
                    <a:pt x="302" y="13432"/>
                    <a:pt x="281" y="12909"/>
                    <a:pt x="281" y="12285"/>
                  </a:cubicBezTo>
                  <a:cubicBezTo>
                    <a:pt x="272" y="10976"/>
                    <a:pt x="306" y="9162"/>
                    <a:pt x="483" y="7169"/>
                  </a:cubicBezTo>
                  <a:cubicBezTo>
                    <a:pt x="659" y="5174"/>
                    <a:pt x="943" y="3383"/>
                    <a:pt x="1185" y="2090"/>
                  </a:cubicBezTo>
                  <a:cubicBezTo>
                    <a:pt x="1305" y="1482"/>
                    <a:pt x="1405" y="971"/>
                    <a:pt x="1486" y="565"/>
                  </a:cubicBezTo>
                  <a:cubicBezTo>
                    <a:pt x="1534" y="381"/>
                    <a:pt x="1564" y="191"/>
                    <a:pt x="1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2" name="Google Shape;489;p47">
              <a:extLst>
                <a:ext uri="{FF2B5EF4-FFF2-40B4-BE49-F238E27FC236}">
                  <a16:creationId xmlns:a16="http://schemas.microsoft.com/office/drawing/2014/main" id="{F44875C4-8BBE-6E4B-91D6-98D42BDD2B2C}"/>
                </a:ext>
              </a:extLst>
            </p:cNvPr>
            <p:cNvSpPr/>
            <p:nvPr/>
          </p:nvSpPr>
          <p:spPr>
            <a:xfrm>
              <a:off x="4498456" y="2803707"/>
              <a:ext cx="37898" cy="36953"/>
            </a:xfrm>
            <a:custGeom>
              <a:avLst/>
              <a:gdLst/>
              <a:ahLst/>
              <a:cxnLst/>
              <a:rect l="l" t="t" r="r" b="b"/>
              <a:pathLst>
                <a:path w="2966" h="2892" extrusionOk="0">
                  <a:moveTo>
                    <a:pt x="1534" y="0"/>
                  </a:moveTo>
                  <a:cubicBezTo>
                    <a:pt x="1324" y="0"/>
                    <a:pt x="1216" y="57"/>
                    <a:pt x="1216" y="57"/>
                  </a:cubicBezTo>
                  <a:cubicBezTo>
                    <a:pt x="1318" y="69"/>
                    <a:pt x="1423" y="77"/>
                    <a:pt x="1527" y="78"/>
                  </a:cubicBezTo>
                  <a:cubicBezTo>
                    <a:pt x="1803" y="119"/>
                    <a:pt x="2061" y="234"/>
                    <a:pt x="2276" y="415"/>
                  </a:cubicBezTo>
                  <a:cubicBezTo>
                    <a:pt x="2593" y="668"/>
                    <a:pt x="2765" y="1060"/>
                    <a:pt x="2737" y="1465"/>
                  </a:cubicBezTo>
                  <a:cubicBezTo>
                    <a:pt x="2699" y="1958"/>
                    <a:pt x="2393" y="2389"/>
                    <a:pt x="1940" y="2585"/>
                  </a:cubicBezTo>
                  <a:cubicBezTo>
                    <a:pt x="1800" y="2634"/>
                    <a:pt x="1656" y="2658"/>
                    <a:pt x="1513" y="2658"/>
                  </a:cubicBezTo>
                  <a:cubicBezTo>
                    <a:pt x="1176" y="2658"/>
                    <a:pt x="846" y="2526"/>
                    <a:pt x="601" y="2279"/>
                  </a:cubicBezTo>
                  <a:cubicBezTo>
                    <a:pt x="314" y="1994"/>
                    <a:pt x="198" y="1578"/>
                    <a:pt x="299" y="1185"/>
                  </a:cubicBezTo>
                  <a:cubicBezTo>
                    <a:pt x="356" y="913"/>
                    <a:pt x="494" y="665"/>
                    <a:pt x="695" y="475"/>
                  </a:cubicBezTo>
                  <a:cubicBezTo>
                    <a:pt x="842" y="341"/>
                    <a:pt x="937" y="293"/>
                    <a:pt x="937" y="272"/>
                  </a:cubicBezTo>
                  <a:lnTo>
                    <a:pt x="937" y="272"/>
                  </a:lnTo>
                  <a:cubicBezTo>
                    <a:pt x="826" y="288"/>
                    <a:pt x="722" y="336"/>
                    <a:pt x="640" y="410"/>
                  </a:cubicBezTo>
                  <a:cubicBezTo>
                    <a:pt x="395" y="592"/>
                    <a:pt x="219" y="851"/>
                    <a:pt x="144" y="1147"/>
                  </a:cubicBezTo>
                  <a:cubicBezTo>
                    <a:pt x="0" y="1602"/>
                    <a:pt x="120" y="2097"/>
                    <a:pt x="454" y="2438"/>
                  </a:cubicBezTo>
                  <a:cubicBezTo>
                    <a:pt x="741" y="2733"/>
                    <a:pt x="1130" y="2892"/>
                    <a:pt x="1528" y="2892"/>
                  </a:cubicBezTo>
                  <a:cubicBezTo>
                    <a:pt x="1692" y="2892"/>
                    <a:pt x="1858" y="2865"/>
                    <a:pt x="2018" y="2809"/>
                  </a:cubicBezTo>
                  <a:cubicBezTo>
                    <a:pt x="2552" y="2582"/>
                    <a:pt x="2913" y="2072"/>
                    <a:pt x="2944" y="1491"/>
                  </a:cubicBezTo>
                  <a:cubicBezTo>
                    <a:pt x="2965" y="1024"/>
                    <a:pt x="2750" y="577"/>
                    <a:pt x="2371" y="302"/>
                  </a:cubicBezTo>
                  <a:cubicBezTo>
                    <a:pt x="2130" y="117"/>
                    <a:pt x="1838" y="12"/>
                    <a:pt x="1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3" name="Google Shape;490;p47">
              <a:extLst>
                <a:ext uri="{FF2B5EF4-FFF2-40B4-BE49-F238E27FC236}">
                  <a16:creationId xmlns:a16="http://schemas.microsoft.com/office/drawing/2014/main" id="{3C52603C-BA9E-4F4D-9819-908FE84B7E7F}"/>
                </a:ext>
              </a:extLst>
            </p:cNvPr>
            <p:cNvSpPr/>
            <p:nvPr/>
          </p:nvSpPr>
          <p:spPr>
            <a:xfrm>
              <a:off x="3996006" y="1947205"/>
              <a:ext cx="560102" cy="923047"/>
            </a:xfrm>
            <a:custGeom>
              <a:avLst/>
              <a:gdLst/>
              <a:ahLst/>
              <a:cxnLst/>
              <a:rect l="l" t="t" r="r" b="b"/>
              <a:pathLst>
                <a:path w="43835" h="72240" extrusionOk="0">
                  <a:moveTo>
                    <a:pt x="34857" y="0"/>
                  </a:moveTo>
                  <a:lnTo>
                    <a:pt x="34733" y="71"/>
                  </a:lnTo>
                  <a:lnTo>
                    <a:pt x="34302" y="290"/>
                  </a:lnTo>
                  <a:lnTo>
                    <a:pt x="32675" y="1152"/>
                  </a:lnTo>
                  <a:lnTo>
                    <a:pt x="26506" y="4498"/>
                  </a:lnTo>
                  <a:lnTo>
                    <a:pt x="16144" y="8805"/>
                  </a:lnTo>
                  <a:cubicBezTo>
                    <a:pt x="13967" y="9670"/>
                    <a:pt x="12115" y="11192"/>
                    <a:pt x="10846" y="13160"/>
                  </a:cubicBezTo>
                  <a:cubicBezTo>
                    <a:pt x="10146" y="14206"/>
                    <a:pt x="9584" y="15336"/>
                    <a:pt x="9169" y="16524"/>
                  </a:cubicBezTo>
                  <a:cubicBezTo>
                    <a:pt x="8723" y="17762"/>
                    <a:pt x="8417" y="19046"/>
                    <a:pt x="8256" y="20353"/>
                  </a:cubicBezTo>
                  <a:cubicBezTo>
                    <a:pt x="6327" y="28536"/>
                    <a:pt x="4148" y="37934"/>
                    <a:pt x="2042" y="47918"/>
                  </a:cubicBezTo>
                  <a:cubicBezTo>
                    <a:pt x="1576" y="50066"/>
                    <a:pt x="1145" y="52192"/>
                    <a:pt x="749" y="54293"/>
                  </a:cubicBezTo>
                  <a:cubicBezTo>
                    <a:pt x="641" y="54814"/>
                    <a:pt x="551" y="55344"/>
                    <a:pt x="461" y="55865"/>
                  </a:cubicBezTo>
                  <a:cubicBezTo>
                    <a:pt x="371" y="56386"/>
                    <a:pt x="267" y="56902"/>
                    <a:pt x="203" y="57432"/>
                  </a:cubicBezTo>
                  <a:cubicBezTo>
                    <a:pt x="53" y="58473"/>
                    <a:pt x="0" y="59523"/>
                    <a:pt x="44" y="60573"/>
                  </a:cubicBezTo>
                  <a:cubicBezTo>
                    <a:pt x="119" y="62622"/>
                    <a:pt x="593" y="64635"/>
                    <a:pt x="1438" y="66502"/>
                  </a:cubicBezTo>
                  <a:cubicBezTo>
                    <a:pt x="1852" y="67407"/>
                    <a:pt x="2381" y="68257"/>
                    <a:pt x="3010" y="69029"/>
                  </a:cubicBezTo>
                  <a:cubicBezTo>
                    <a:pt x="3643" y="69770"/>
                    <a:pt x="4391" y="70405"/>
                    <a:pt x="5224" y="70910"/>
                  </a:cubicBezTo>
                  <a:cubicBezTo>
                    <a:pt x="6684" y="71782"/>
                    <a:pt x="8349" y="72240"/>
                    <a:pt x="10042" y="72240"/>
                  </a:cubicBezTo>
                  <a:cubicBezTo>
                    <a:pt x="10226" y="72240"/>
                    <a:pt x="10411" y="72234"/>
                    <a:pt x="10595" y="72223"/>
                  </a:cubicBezTo>
                  <a:lnTo>
                    <a:pt x="15837" y="72103"/>
                  </a:lnTo>
                  <a:cubicBezTo>
                    <a:pt x="19211" y="72013"/>
                    <a:pt x="22368" y="71905"/>
                    <a:pt x="25241" y="71797"/>
                  </a:cubicBezTo>
                  <a:cubicBezTo>
                    <a:pt x="30986" y="71587"/>
                    <a:pt x="35633" y="71380"/>
                    <a:pt x="38846" y="71229"/>
                  </a:cubicBezTo>
                  <a:lnTo>
                    <a:pt x="42546" y="71048"/>
                  </a:lnTo>
                  <a:lnTo>
                    <a:pt x="43507" y="70992"/>
                  </a:lnTo>
                  <a:lnTo>
                    <a:pt x="43834" y="70965"/>
                  </a:lnTo>
                  <a:lnTo>
                    <a:pt x="43507" y="70965"/>
                  </a:lnTo>
                  <a:lnTo>
                    <a:pt x="42542" y="70995"/>
                  </a:lnTo>
                  <a:lnTo>
                    <a:pt x="38843" y="71138"/>
                  </a:lnTo>
                  <a:lnTo>
                    <a:pt x="25232" y="71633"/>
                  </a:lnTo>
                  <a:cubicBezTo>
                    <a:pt x="22359" y="71732"/>
                    <a:pt x="19211" y="71831"/>
                    <a:pt x="15833" y="71914"/>
                  </a:cubicBezTo>
                  <a:lnTo>
                    <a:pt x="10595" y="72021"/>
                  </a:lnTo>
                  <a:cubicBezTo>
                    <a:pt x="10416" y="72031"/>
                    <a:pt x="10237" y="72036"/>
                    <a:pt x="10058" y="72036"/>
                  </a:cubicBezTo>
                  <a:cubicBezTo>
                    <a:pt x="8397" y="72036"/>
                    <a:pt x="6763" y="71586"/>
                    <a:pt x="5332" y="70728"/>
                  </a:cubicBezTo>
                  <a:cubicBezTo>
                    <a:pt x="4519" y="70236"/>
                    <a:pt x="3790" y="69613"/>
                    <a:pt x="3180" y="68885"/>
                  </a:cubicBezTo>
                  <a:cubicBezTo>
                    <a:pt x="2558" y="68131"/>
                    <a:pt x="2040" y="67298"/>
                    <a:pt x="1636" y="66408"/>
                  </a:cubicBezTo>
                  <a:cubicBezTo>
                    <a:pt x="805" y="64566"/>
                    <a:pt x="339" y="62580"/>
                    <a:pt x="267" y="60559"/>
                  </a:cubicBezTo>
                  <a:cubicBezTo>
                    <a:pt x="225" y="59523"/>
                    <a:pt x="279" y="58485"/>
                    <a:pt x="426" y="57458"/>
                  </a:cubicBezTo>
                  <a:cubicBezTo>
                    <a:pt x="491" y="56937"/>
                    <a:pt x="590" y="56420"/>
                    <a:pt x="685" y="55900"/>
                  </a:cubicBezTo>
                  <a:cubicBezTo>
                    <a:pt x="779" y="55377"/>
                    <a:pt x="866" y="54852"/>
                    <a:pt x="973" y="54326"/>
                  </a:cubicBezTo>
                  <a:cubicBezTo>
                    <a:pt x="1404" y="52229"/>
                    <a:pt x="1834" y="50110"/>
                    <a:pt x="2265" y="47957"/>
                  </a:cubicBezTo>
                  <a:cubicBezTo>
                    <a:pt x="4371" y="37968"/>
                    <a:pt x="6542" y="28575"/>
                    <a:pt x="8455" y="20391"/>
                  </a:cubicBezTo>
                  <a:cubicBezTo>
                    <a:pt x="8617" y="19092"/>
                    <a:pt x="8925" y="17816"/>
                    <a:pt x="9372" y="16588"/>
                  </a:cubicBezTo>
                  <a:cubicBezTo>
                    <a:pt x="9780" y="15414"/>
                    <a:pt x="10333" y="14295"/>
                    <a:pt x="11017" y="13259"/>
                  </a:cubicBezTo>
                  <a:cubicBezTo>
                    <a:pt x="12263" y="11316"/>
                    <a:pt x="14084" y="9811"/>
                    <a:pt x="16225" y="8952"/>
                  </a:cubicBezTo>
                  <a:lnTo>
                    <a:pt x="26562" y="4618"/>
                  </a:lnTo>
                  <a:lnTo>
                    <a:pt x="32705" y="1221"/>
                  </a:lnTo>
                  <a:lnTo>
                    <a:pt x="34294" y="320"/>
                  </a:lnTo>
                  <a:lnTo>
                    <a:pt x="34724" y="83"/>
                  </a:lnTo>
                  <a:lnTo>
                    <a:pt x="348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4" name="Google Shape;491;p47">
              <a:extLst>
                <a:ext uri="{FF2B5EF4-FFF2-40B4-BE49-F238E27FC236}">
                  <a16:creationId xmlns:a16="http://schemas.microsoft.com/office/drawing/2014/main" id="{C2E8CFE7-F686-CB49-BCCF-35918D857FE3}"/>
                </a:ext>
              </a:extLst>
            </p:cNvPr>
            <p:cNvSpPr/>
            <p:nvPr/>
          </p:nvSpPr>
          <p:spPr>
            <a:xfrm>
              <a:off x="4531984" y="2456006"/>
              <a:ext cx="836492" cy="454547"/>
            </a:xfrm>
            <a:custGeom>
              <a:avLst/>
              <a:gdLst/>
              <a:ahLst/>
              <a:cxnLst/>
              <a:rect l="l" t="t" r="r" b="b"/>
              <a:pathLst>
                <a:path w="65466" h="35574" extrusionOk="0">
                  <a:moveTo>
                    <a:pt x="31495" y="1"/>
                  </a:moveTo>
                  <a:lnTo>
                    <a:pt x="0" y="34122"/>
                  </a:lnTo>
                  <a:lnTo>
                    <a:pt x="758" y="35574"/>
                  </a:lnTo>
                  <a:lnTo>
                    <a:pt x="32709" y="35376"/>
                  </a:lnTo>
                  <a:lnTo>
                    <a:pt x="65465" y="436"/>
                  </a:lnTo>
                  <a:lnTo>
                    <a:pt x="3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5" name="Google Shape;492;p47">
              <a:extLst>
                <a:ext uri="{FF2B5EF4-FFF2-40B4-BE49-F238E27FC236}">
                  <a16:creationId xmlns:a16="http://schemas.microsoft.com/office/drawing/2014/main" id="{91344619-164F-9C43-B784-017B2BE81409}"/>
                </a:ext>
              </a:extLst>
            </p:cNvPr>
            <p:cNvSpPr/>
            <p:nvPr/>
          </p:nvSpPr>
          <p:spPr>
            <a:xfrm>
              <a:off x="4841775" y="2439650"/>
              <a:ext cx="441680" cy="448937"/>
            </a:xfrm>
            <a:custGeom>
              <a:avLst/>
              <a:gdLst/>
              <a:ahLst/>
              <a:cxnLst/>
              <a:rect l="l" t="t" r="r" b="b"/>
              <a:pathLst>
                <a:path w="34567" h="35135" extrusionOk="0">
                  <a:moveTo>
                    <a:pt x="23806" y="1"/>
                  </a:moveTo>
                  <a:cubicBezTo>
                    <a:pt x="17608" y="1"/>
                    <a:pt x="10161" y="756"/>
                    <a:pt x="10260" y="1281"/>
                  </a:cubicBezTo>
                  <a:cubicBezTo>
                    <a:pt x="10260" y="1281"/>
                    <a:pt x="12388" y="1281"/>
                    <a:pt x="13022" y="2021"/>
                  </a:cubicBezTo>
                  <a:cubicBezTo>
                    <a:pt x="13758" y="2908"/>
                    <a:pt x="15175" y="4907"/>
                    <a:pt x="12084" y="9993"/>
                  </a:cubicBezTo>
                  <a:cubicBezTo>
                    <a:pt x="10851" y="12030"/>
                    <a:pt x="4808" y="19038"/>
                    <a:pt x="2323" y="26219"/>
                  </a:cubicBezTo>
                  <a:cubicBezTo>
                    <a:pt x="1" y="32921"/>
                    <a:pt x="1061" y="35135"/>
                    <a:pt x="1061" y="35135"/>
                  </a:cubicBezTo>
                  <a:lnTo>
                    <a:pt x="24113" y="34399"/>
                  </a:lnTo>
                  <a:lnTo>
                    <a:pt x="24544" y="33568"/>
                  </a:lnTo>
                  <a:cubicBezTo>
                    <a:pt x="24544" y="33568"/>
                    <a:pt x="34567" y="6433"/>
                    <a:pt x="31913" y="1264"/>
                  </a:cubicBezTo>
                  <a:cubicBezTo>
                    <a:pt x="31427" y="328"/>
                    <a:pt x="27887" y="1"/>
                    <a:pt x="2380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6" name="Google Shape;493;p47">
              <a:extLst>
                <a:ext uri="{FF2B5EF4-FFF2-40B4-BE49-F238E27FC236}">
                  <a16:creationId xmlns:a16="http://schemas.microsoft.com/office/drawing/2014/main" id="{3B8ACCD9-643A-5242-8CF3-6054B6E29366}"/>
                </a:ext>
              </a:extLst>
            </p:cNvPr>
            <p:cNvSpPr/>
            <p:nvPr/>
          </p:nvSpPr>
          <p:spPr>
            <a:xfrm>
              <a:off x="4878152" y="2437823"/>
              <a:ext cx="477444" cy="435189"/>
            </a:xfrm>
            <a:custGeom>
              <a:avLst/>
              <a:gdLst/>
              <a:ahLst/>
              <a:cxnLst/>
              <a:rect l="l" t="t" r="r" b="b"/>
              <a:pathLst>
                <a:path w="37366" h="34059" extrusionOk="0">
                  <a:moveTo>
                    <a:pt x="18927" y="1"/>
                  </a:moveTo>
                  <a:cubicBezTo>
                    <a:pt x="15157" y="1"/>
                    <a:pt x="11890" y="23"/>
                    <a:pt x="11065" y="92"/>
                  </a:cubicBezTo>
                  <a:cubicBezTo>
                    <a:pt x="9747" y="199"/>
                    <a:pt x="8485" y="664"/>
                    <a:pt x="7413" y="1440"/>
                  </a:cubicBezTo>
                  <a:cubicBezTo>
                    <a:pt x="7795" y="1277"/>
                    <a:pt x="8377" y="1186"/>
                    <a:pt x="8978" y="1186"/>
                  </a:cubicBezTo>
                  <a:cubicBezTo>
                    <a:pt x="9883" y="1186"/>
                    <a:pt x="10829" y="1392"/>
                    <a:pt x="11199" y="1871"/>
                  </a:cubicBezTo>
                  <a:cubicBezTo>
                    <a:pt x="11816" y="2668"/>
                    <a:pt x="11880" y="3758"/>
                    <a:pt x="11816" y="4765"/>
                  </a:cubicBezTo>
                  <a:cubicBezTo>
                    <a:pt x="11658" y="7298"/>
                    <a:pt x="10899" y="9755"/>
                    <a:pt x="9597" y="11932"/>
                  </a:cubicBezTo>
                  <a:cubicBezTo>
                    <a:pt x="8362" y="14000"/>
                    <a:pt x="6664" y="15766"/>
                    <a:pt x="5424" y="17828"/>
                  </a:cubicBezTo>
                  <a:cubicBezTo>
                    <a:pt x="2180" y="23217"/>
                    <a:pt x="0" y="27778"/>
                    <a:pt x="297" y="34059"/>
                  </a:cubicBezTo>
                  <a:lnTo>
                    <a:pt x="25094" y="33852"/>
                  </a:lnTo>
                  <a:cubicBezTo>
                    <a:pt x="24868" y="32200"/>
                    <a:pt x="24963" y="30522"/>
                    <a:pt x="25370" y="28907"/>
                  </a:cubicBezTo>
                  <a:cubicBezTo>
                    <a:pt x="26209" y="26068"/>
                    <a:pt x="30882" y="17842"/>
                    <a:pt x="32576" y="14909"/>
                  </a:cubicBezTo>
                  <a:cubicBezTo>
                    <a:pt x="32969" y="14234"/>
                    <a:pt x="33401" y="13584"/>
                    <a:pt x="33868" y="12961"/>
                  </a:cubicBezTo>
                  <a:cubicBezTo>
                    <a:pt x="35474" y="10782"/>
                    <a:pt x="36753" y="8835"/>
                    <a:pt x="37051" y="6772"/>
                  </a:cubicBezTo>
                  <a:cubicBezTo>
                    <a:pt x="37366" y="4592"/>
                    <a:pt x="36909" y="1565"/>
                    <a:pt x="34686" y="415"/>
                  </a:cubicBezTo>
                  <a:cubicBezTo>
                    <a:pt x="33978" y="212"/>
                    <a:pt x="33248" y="93"/>
                    <a:pt x="32511" y="60"/>
                  </a:cubicBezTo>
                  <a:cubicBezTo>
                    <a:pt x="30718" y="45"/>
                    <a:pt x="24309" y="1"/>
                    <a:pt x="18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7" name="Google Shape;494;p47">
              <a:extLst>
                <a:ext uri="{FF2B5EF4-FFF2-40B4-BE49-F238E27FC236}">
                  <a16:creationId xmlns:a16="http://schemas.microsoft.com/office/drawing/2014/main" id="{79335A0F-6623-FE4F-99CE-BA24BAA02E7E}"/>
                </a:ext>
              </a:extLst>
            </p:cNvPr>
            <p:cNvSpPr/>
            <p:nvPr/>
          </p:nvSpPr>
          <p:spPr>
            <a:xfrm>
              <a:off x="4879698" y="2436941"/>
              <a:ext cx="476166" cy="436786"/>
            </a:xfrm>
            <a:custGeom>
              <a:avLst/>
              <a:gdLst/>
              <a:ahLst/>
              <a:cxnLst/>
              <a:rect l="l" t="t" r="r" b="b"/>
              <a:pathLst>
                <a:path w="37266" h="34184" extrusionOk="0">
                  <a:moveTo>
                    <a:pt x="18388" y="102"/>
                  </a:moveTo>
                  <a:cubicBezTo>
                    <a:pt x="21221" y="102"/>
                    <a:pt x="24055" y="117"/>
                    <a:pt x="26890" y="117"/>
                  </a:cubicBezTo>
                  <a:lnTo>
                    <a:pt x="31795" y="147"/>
                  </a:lnTo>
                  <a:cubicBezTo>
                    <a:pt x="31818" y="147"/>
                    <a:pt x="31840" y="147"/>
                    <a:pt x="31862" y="147"/>
                  </a:cubicBezTo>
                  <a:cubicBezTo>
                    <a:pt x="32613" y="147"/>
                    <a:pt x="33361" y="221"/>
                    <a:pt x="34095" y="367"/>
                  </a:cubicBezTo>
                  <a:cubicBezTo>
                    <a:pt x="35388" y="638"/>
                    <a:pt x="36249" y="1943"/>
                    <a:pt x="36629" y="3127"/>
                  </a:cubicBezTo>
                  <a:cubicBezTo>
                    <a:pt x="37032" y="4420"/>
                    <a:pt x="37105" y="5792"/>
                    <a:pt x="36844" y="7120"/>
                  </a:cubicBezTo>
                  <a:cubicBezTo>
                    <a:pt x="36517" y="8805"/>
                    <a:pt x="35590" y="10312"/>
                    <a:pt x="34630" y="11708"/>
                  </a:cubicBezTo>
                  <a:cubicBezTo>
                    <a:pt x="33770" y="12964"/>
                    <a:pt x="32869" y="14180"/>
                    <a:pt x="32102" y="15507"/>
                  </a:cubicBezTo>
                  <a:cubicBezTo>
                    <a:pt x="31576" y="16432"/>
                    <a:pt x="31051" y="17354"/>
                    <a:pt x="30530" y="18285"/>
                  </a:cubicBezTo>
                  <a:cubicBezTo>
                    <a:pt x="29286" y="20508"/>
                    <a:pt x="28062" y="22748"/>
                    <a:pt x="26924" y="25034"/>
                  </a:cubicBezTo>
                  <a:cubicBezTo>
                    <a:pt x="25947" y="26994"/>
                    <a:pt x="25004" y="28937"/>
                    <a:pt x="24853" y="31159"/>
                  </a:cubicBezTo>
                  <a:cubicBezTo>
                    <a:pt x="24785" y="32064"/>
                    <a:pt x="24814" y="32972"/>
                    <a:pt x="24937" y="33870"/>
                  </a:cubicBezTo>
                  <a:lnTo>
                    <a:pt x="24937" y="33870"/>
                  </a:lnTo>
                  <a:lnTo>
                    <a:pt x="19004" y="33916"/>
                  </a:lnTo>
                  <a:lnTo>
                    <a:pt x="7598" y="34011"/>
                  </a:lnTo>
                  <a:lnTo>
                    <a:pt x="2809" y="34054"/>
                  </a:lnTo>
                  <a:lnTo>
                    <a:pt x="1206" y="34054"/>
                  </a:lnTo>
                  <a:cubicBezTo>
                    <a:pt x="1057" y="34070"/>
                    <a:pt x="908" y="34078"/>
                    <a:pt x="759" y="34078"/>
                  </a:cubicBezTo>
                  <a:cubicBezTo>
                    <a:pt x="609" y="34078"/>
                    <a:pt x="459" y="34070"/>
                    <a:pt x="310" y="34054"/>
                  </a:cubicBezTo>
                  <a:lnTo>
                    <a:pt x="176" y="34054"/>
                  </a:lnTo>
                  <a:cubicBezTo>
                    <a:pt x="164" y="34054"/>
                    <a:pt x="211" y="33594"/>
                    <a:pt x="208" y="33542"/>
                  </a:cubicBezTo>
                  <a:lnTo>
                    <a:pt x="208" y="32891"/>
                  </a:lnTo>
                  <a:cubicBezTo>
                    <a:pt x="208" y="32469"/>
                    <a:pt x="220" y="32047"/>
                    <a:pt x="245" y="31625"/>
                  </a:cubicBezTo>
                  <a:cubicBezTo>
                    <a:pt x="347" y="30010"/>
                    <a:pt x="627" y="28413"/>
                    <a:pt x="1081" y="26861"/>
                  </a:cubicBezTo>
                  <a:cubicBezTo>
                    <a:pt x="2003" y="23734"/>
                    <a:pt x="3584" y="20831"/>
                    <a:pt x="5255" y="18065"/>
                  </a:cubicBezTo>
                  <a:cubicBezTo>
                    <a:pt x="6172" y="16540"/>
                    <a:pt x="7310" y="15176"/>
                    <a:pt x="8361" y="13759"/>
                  </a:cubicBezTo>
                  <a:cubicBezTo>
                    <a:pt x="9374" y="12417"/>
                    <a:pt x="10195" y="10939"/>
                    <a:pt x="10799" y="9369"/>
                  </a:cubicBezTo>
                  <a:cubicBezTo>
                    <a:pt x="11390" y="7808"/>
                    <a:pt x="11722" y="6161"/>
                    <a:pt x="11785" y="4493"/>
                  </a:cubicBezTo>
                  <a:cubicBezTo>
                    <a:pt x="11815" y="3426"/>
                    <a:pt x="11660" y="1961"/>
                    <a:pt x="10536" y="1479"/>
                  </a:cubicBezTo>
                  <a:cubicBezTo>
                    <a:pt x="10049" y="1290"/>
                    <a:pt x="9532" y="1193"/>
                    <a:pt x="9011" y="1193"/>
                  </a:cubicBezTo>
                  <a:cubicBezTo>
                    <a:pt x="8981" y="1193"/>
                    <a:pt x="8951" y="1193"/>
                    <a:pt x="8921" y="1194"/>
                  </a:cubicBezTo>
                  <a:cubicBezTo>
                    <a:pt x="8822" y="1194"/>
                    <a:pt x="8689" y="1190"/>
                    <a:pt x="8541" y="1190"/>
                  </a:cubicBezTo>
                  <a:cubicBezTo>
                    <a:pt x="8289" y="1190"/>
                    <a:pt x="7992" y="1200"/>
                    <a:pt x="7749" y="1253"/>
                  </a:cubicBezTo>
                  <a:lnTo>
                    <a:pt x="7749" y="1253"/>
                  </a:lnTo>
                  <a:cubicBezTo>
                    <a:pt x="7859" y="1185"/>
                    <a:pt x="7969" y="1120"/>
                    <a:pt x="8080" y="1060"/>
                  </a:cubicBezTo>
                  <a:cubicBezTo>
                    <a:pt x="8683" y="734"/>
                    <a:pt x="9329" y="491"/>
                    <a:pt x="9997" y="341"/>
                  </a:cubicBezTo>
                  <a:cubicBezTo>
                    <a:pt x="10891" y="142"/>
                    <a:pt x="11835" y="115"/>
                    <a:pt x="12770" y="115"/>
                  </a:cubicBezTo>
                  <a:cubicBezTo>
                    <a:pt x="13126" y="115"/>
                    <a:pt x="13480" y="119"/>
                    <a:pt x="13830" y="119"/>
                  </a:cubicBezTo>
                  <a:cubicBezTo>
                    <a:pt x="13934" y="119"/>
                    <a:pt x="14037" y="118"/>
                    <a:pt x="14140" y="117"/>
                  </a:cubicBezTo>
                  <a:cubicBezTo>
                    <a:pt x="15556" y="106"/>
                    <a:pt x="16972" y="102"/>
                    <a:pt x="18388" y="102"/>
                  </a:cubicBezTo>
                  <a:close/>
                  <a:moveTo>
                    <a:pt x="18704" y="0"/>
                  </a:moveTo>
                  <a:cubicBezTo>
                    <a:pt x="18436" y="0"/>
                    <a:pt x="18169" y="0"/>
                    <a:pt x="17901" y="0"/>
                  </a:cubicBezTo>
                  <a:cubicBezTo>
                    <a:pt x="16101" y="0"/>
                    <a:pt x="14301" y="0"/>
                    <a:pt x="12499" y="35"/>
                  </a:cubicBezTo>
                  <a:cubicBezTo>
                    <a:pt x="10868" y="65"/>
                    <a:pt x="9305" y="226"/>
                    <a:pt x="7849" y="1074"/>
                  </a:cubicBezTo>
                  <a:cubicBezTo>
                    <a:pt x="7649" y="1186"/>
                    <a:pt x="7457" y="1312"/>
                    <a:pt x="7275" y="1452"/>
                  </a:cubicBezTo>
                  <a:cubicBezTo>
                    <a:pt x="7240" y="1479"/>
                    <a:pt x="7268" y="1545"/>
                    <a:pt x="7316" y="1545"/>
                  </a:cubicBezTo>
                  <a:cubicBezTo>
                    <a:pt x="7321" y="1545"/>
                    <a:pt x="7327" y="1544"/>
                    <a:pt x="7332" y="1542"/>
                  </a:cubicBezTo>
                  <a:cubicBezTo>
                    <a:pt x="7830" y="1369"/>
                    <a:pt x="8351" y="1283"/>
                    <a:pt x="8871" y="1283"/>
                  </a:cubicBezTo>
                  <a:cubicBezTo>
                    <a:pt x="9347" y="1283"/>
                    <a:pt x="9823" y="1355"/>
                    <a:pt x="10282" y="1500"/>
                  </a:cubicBezTo>
                  <a:cubicBezTo>
                    <a:pt x="11575" y="1931"/>
                    <a:pt x="11725" y="3482"/>
                    <a:pt x="11674" y="4666"/>
                  </a:cubicBezTo>
                  <a:cubicBezTo>
                    <a:pt x="11525" y="7505"/>
                    <a:pt x="10618" y="10253"/>
                    <a:pt x="9047" y="12622"/>
                  </a:cubicBezTo>
                  <a:cubicBezTo>
                    <a:pt x="8280" y="13786"/>
                    <a:pt x="7392" y="14866"/>
                    <a:pt x="6561" y="15986"/>
                  </a:cubicBezTo>
                  <a:cubicBezTo>
                    <a:pt x="5779" y="17055"/>
                    <a:pt x="5060" y="18171"/>
                    <a:pt x="4408" y="19323"/>
                  </a:cubicBezTo>
                  <a:cubicBezTo>
                    <a:pt x="3156" y="21409"/>
                    <a:pt x="2111" y="23612"/>
                    <a:pt x="1289" y="25902"/>
                  </a:cubicBezTo>
                  <a:cubicBezTo>
                    <a:pt x="394" y="28547"/>
                    <a:pt x="1" y="31337"/>
                    <a:pt x="130" y="34128"/>
                  </a:cubicBezTo>
                  <a:cubicBezTo>
                    <a:pt x="130" y="34158"/>
                    <a:pt x="155" y="34183"/>
                    <a:pt x="187" y="34183"/>
                  </a:cubicBezTo>
                  <a:lnTo>
                    <a:pt x="8565" y="34114"/>
                  </a:lnTo>
                  <a:lnTo>
                    <a:pt x="21916" y="34002"/>
                  </a:lnTo>
                  <a:lnTo>
                    <a:pt x="24979" y="33976"/>
                  </a:lnTo>
                  <a:cubicBezTo>
                    <a:pt x="24987" y="33979"/>
                    <a:pt x="24994" y="33981"/>
                    <a:pt x="25001" y="33981"/>
                  </a:cubicBezTo>
                  <a:cubicBezTo>
                    <a:pt x="25047" y="33981"/>
                    <a:pt x="25068" y="33925"/>
                    <a:pt x="25046" y="33892"/>
                  </a:cubicBezTo>
                  <a:lnTo>
                    <a:pt x="25046" y="33892"/>
                  </a:lnTo>
                  <a:cubicBezTo>
                    <a:pt x="24722" y="31651"/>
                    <a:pt x="25043" y="29364"/>
                    <a:pt x="25972" y="27299"/>
                  </a:cubicBezTo>
                  <a:cubicBezTo>
                    <a:pt x="26947" y="25082"/>
                    <a:pt x="28101" y="22937"/>
                    <a:pt x="29259" y="20813"/>
                  </a:cubicBezTo>
                  <a:cubicBezTo>
                    <a:pt x="30315" y="18875"/>
                    <a:pt x="31396" y="16952"/>
                    <a:pt x="32498" y="15042"/>
                  </a:cubicBezTo>
                  <a:cubicBezTo>
                    <a:pt x="34104" y="12263"/>
                    <a:pt x="36689" y="9839"/>
                    <a:pt x="37047" y="6496"/>
                  </a:cubicBezTo>
                  <a:cubicBezTo>
                    <a:pt x="37266" y="4408"/>
                    <a:pt x="36784" y="1327"/>
                    <a:pt x="34592" y="394"/>
                  </a:cubicBezTo>
                  <a:cubicBezTo>
                    <a:pt x="33910" y="159"/>
                    <a:pt x="33193" y="39"/>
                    <a:pt x="32473" y="39"/>
                  </a:cubicBezTo>
                  <a:cubicBezTo>
                    <a:pt x="32388" y="39"/>
                    <a:pt x="32303" y="41"/>
                    <a:pt x="32219" y="44"/>
                  </a:cubicBezTo>
                  <a:lnTo>
                    <a:pt x="30426" y="44"/>
                  </a:lnTo>
                  <a:cubicBezTo>
                    <a:pt x="26521" y="20"/>
                    <a:pt x="22612" y="0"/>
                    <a:pt x="18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8" name="Google Shape;495;p47">
              <a:extLst>
                <a:ext uri="{FF2B5EF4-FFF2-40B4-BE49-F238E27FC236}">
                  <a16:creationId xmlns:a16="http://schemas.microsoft.com/office/drawing/2014/main" id="{92326B16-24A4-C14B-8D24-55712BB79904}"/>
                </a:ext>
              </a:extLst>
            </p:cNvPr>
            <p:cNvSpPr/>
            <p:nvPr/>
          </p:nvSpPr>
          <p:spPr>
            <a:xfrm>
              <a:off x="4930438" y="2802761"/>
              <a:ext cx="249647" cy="2888"/>
            </a:xfrm>
            <a:custGeom>
              <a:avLst/>
              <a:gdLst/>
              <a:ahLst/>
              <a:cxnLst/>
              <a:rect l="l" t="t" r="r" b="b"/>
              <a:pathLst>
                <a:path w="19538" h="226" extrusionOk="0">
                  <a:moveTo>
                    <a:pt x="9768" y="1"/>
                  </a:moveTo>
                  <a:cubicBezTo>
                    <a:pt x="4376" y="1"/>
                    <a:pt x="0" y="49"/>
                    <a:pt x="0" y="113"/>
                  </a:cubicBezTo>
                  <a:cubicBezTo>
                    <a:pt x="0" y="179"/>
                    <a:pt x="4373" y="226"/>
                    <a:pt x="9768" y="226"/>
                  </a:cubicBezTo>
                  <a:cubicBezTo>
                    <a:pt x="15165" y="226"/>
                    <a:pt x="19538" y="178"/>
                    <a:pt x="19538" y="113"/>
                  </a:cubicBezTo>
                  <a:cubicBezTo>
                    <a:pt x="19538" y="53"/>
                    <a:pt x="15162" y="1"/>
                    <a:pt x="9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9" name="Google Shape;496;p47">
              <a:extLst>
                <a:ext uri="{FF2B5EF4-FFF2-40B4-BE49-F238E27FC236}">
                  <a16:creationId xmlns:a16="http://schemas.microsoft.com/office/drawing/2014/main" id="{A99F5467-8551-8D48-AD08-42AAF99C06B7}"/>
                </a:ext>
              </a:extLst>
            </p:cNvPr>
            <p:cNvSpPr/>
            <p:nvPr/>
          </p:nvSpPr>
          <p:spPr>
            <a:xfrm>
              <a:off x="4937440" y="2761043"/>
              <a:ext cx="249634" cy="2888"/>
            </a:xfrm>
            <a:custGeom>
              <a:avLst/>
              <a:gdLst/>
              <a:ahLst/>
              <a:cxnLst/>
              <a:rect l="l" t="t" r="r" b="b"/>
              <a:pathLst>
                <a:path w="19537" h="226" extrusionOk="0">
                  <a:moveTo>
                    <a:pt x="9768" y="1"/>
                  </a:moveTo>
                  <a:cubicBezTo>
                    <a:pt x="4376" y="1"/>
                    <a:pt x="0" y="53"/>
                    <a:pt x="0" y="113"/>
                  </a:cubicBezTo>
                  <a:cubicBezTo>
                    <a:pt x="0" y="175"/>
                    <a:pt x="4372" y="226"/>
                    <a:pt x="9768" y="226"/>
                  </a:cubicBezTo>
                  <a:cubicBezTo>
                    <a:pt x="15165" y="226"/>
                    <a:pt x="19536" y="175"/>
                    <a:pt x="19536" y="113"/>
                  </a:cubicBezTo>
                  <a:cubicBezTo>
                    <a:pt x="19536" y="49"/>
                    <a:pt x="15161" y="1"/>
                    <a:pt x="9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Google Shape;497;p47">
              <a:extLst>
                <a:ext uri="{FF2B5EF4-FFF2-40B4-BE49-F238E27FC236}">
                  <a16:creationId xmlns:a16="http://schemas.microsoft.com/office/drawing/2014/main" id="{841D6022-FD8A-9447-92CD-14C850B9C7A1}"/>
                </a:ext>
              </a:extLst>
            </p:cNvPr>
            <p:cNvSpPr/>
            <p:nvPr/>
          </p:nvSpPr>
          <p:spPr>
            <a:xfrm>
              <a:off x="4971006" y="2716258"/>
              <a:ext cx="249634" cy="2888"/>
            </a:xfrm>
            <a:custGeom>
              <a:avLst/>
              <a:gdLst/>
              <a:ahLst/>
              <a:cxnLst/>
              <a:rect l="l" t="t" r="r" b="b"/>
              <a:pathLst>
                <a:path w="19537" h="226" extrusionOk="0">
                  <a:moveTo>
                    <a:pt x="9768" y="0"/>
                  </a:moveTo>
                  <a:cubicBezTo>
                    <a:pt x="4372" y="0"/>
                    <a:pt x="0" y="51"/>
                    <a:pt x="0" y="113"/>
                  </a:cubicBezTo>
                  <a:cubicBezTo>
                    <a:pt x="0" y="175"/>
                    <a:pt x="4376" y="226"/>
                    <a:pt x="9768" y="226"/>
                  </a:cubicBezTo>
                  <a:cubicBezTo>
                    <a:pt x="15161" y="226"/>
                    <a:pt x="19536" y="173"/>
                    <a:pt x="19536" y="113"/>
                  </a:cubicBezTo>
                  <a:cubicBezTo>
                    <a:pt x="19536" y="48"/>
                    <a:pt x="15165" y="0"/>
                    <a:pt x="9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Google Shape;498;p47">
              <a:extLst>
                <a:ext uri="{FF2B5EF4-FFF2-40B4-BE49-F238E27FC236}">
                  <a16:creationId xmlns:a16="http://schemas.microsoft.com/office/drawing/2014/main" id="{801ED043-4BEE-DE49-8749-056B26A06F37}"/>
                </a:ext>
              </a:extLst>
            </p:cNvPr>
            <p:cNvSpPr/>
            <p:nvPr/>
          </p:nvSpPr>
          <p:spPr>
            <a:xfrm>
              <a:off x="4991642" y="2675306"/>
              <a:ext cx="249634" cy="2888"/>
            </a:xfrm>
            <a:custGeom>
              <a:avLst/>
              <a:gdLst/>
              <a:ahLst/>
              <a:cxnLst/>
              <a:rect l="l" t="t" r="r" b="b"/>
              <a:pathLst>
                <a:path w="19537" h="226" extrusionOk="0">
                  <a:moveTo>
                    <a:pt x="9769" y="0"/>
                  </a:moveTo>
                  <a:cubicBezTo>
                    <a:pt x="4376" y="0"/>
                    <a:pt x="0" y="53"/>
                    <a:pt x="0" y="113"/>
                  </a:cubicBezTo>
                  <a:cubicBezTo>
                    <a:pt x="0" y="175"/>
                    <a:pt x="4372" y="226"/>
                    <a:pt x="9769" y="226"/>
                  </a:cubicBezTo>
                  <a:cubicBezTo>
                    <a:pt x="15165" y="226"/>
                    <a:pt x="19537" y="173"/>
                    <a:pt x="19537" y="113"/>
                  </a:cubicBezTo>
                  <a:cubicBezTo>
                    <a:pt x="19537" y="53"/>
                    <a:pt x="15161" y="0"/>
                    <a:pt x="9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Google Shape;499;p47">
              <a:extLst>
                <a:ext uri="{FF2B5EF4-FFF2-40B4-BE49-F238E27FC236}">
                  <a16:creationId xmlns:a16="http://schemas.microsoft.com/office/drawing/2014/main" id="{0CA38965-7D70-054F-8FDB-A12A151B37D7}"/>
                </a:ext>
              </a:extLst>
            </p:cNvPr>
            <p:cNvSpPr/>
            <p:nvPr/>
          </p:nvSpPr>
          <p:spPr>
            <a:xfrm>
              <a:off x="5005454" y="2637880"/>
              <a:ext cx="249596" cy="2888"/>
            </a:xfrm>
            <a:custGeom>
              <a:avLst/>
              <a:gdLst/>
              <a:ahLst/>
              <a:cxnLst/>
              <a:rect l="l" t="t" r="r" b="b"/>
              <a:pathLst>
                <a:path w="19534" h="226" extrusionOk="0">
                  <a:moveTo>
                    <a:pt x="9768" y="1"/>
                  </a:moveTo>
                  <a:cubicBezTo>
                    <a:pt x="4372" y="1"/>
                    <a:pt x="0" y="53"/>
                    <a:pt x="0" y="113"/>
                  </a:cubicBezTo>
                  <a:cubicBezTo>
                    <a:pt x="0" y="175"/>
                    <a:pt x="4376" y="226"/>
                    <a:pt x="9768" y="226"/>
                  </a:cubicBezTo>
                  <a:cubicBezTo>
                    <a:pt x="15161" y="226"/>
                    <a:pt x="19534" y="173"/>
                    <a:pt x="19534" y="113"/>
                  </a:cubicBezTo>
                  <a:cubicBezTo>
                    <a:pt x="19534" y="49"/>
                    <a:pt x="15165" y="1"/>
                    <a:pt x="9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3" name="Google Shape;500;p47">
              <a:extLst>
                <a:ext uri="{FF2B5EF4-FFF2-40B4-BE49-F238E27FC236}">
                  <a16:creationId xmlns:a16="http://schemas.microsoft.com/office/drawing/2014/main" id="{64A7924D-CBC9-C94D-8D5C-ABFE81C80B84}"/>
                </a:ext>
              </a:extLst>
            </p:cNvPr>
            <p:cNvSpPr/>
            <p:nvPr/>
          </p:nvSpPr>
          <p:spPr>
            <a:xfrm>
              <a:off x="5039302" y="2588687"/>
              <a:ext cx="249647" cy="2888"/>
            </a:xfrm>
            <a:custGeom>
              <a:avLst/>
              <a:gdLst/>
              <a:ahLst/>
              <a:cxnLst/>
              <a:rect l="l" t="t" r="r" b="b"/>
              <a:pathLst>
                <a:path w="19538" h="226" extrusionOk="0">
                  <a:moveTo>
                    <a:pt x="9769" y="0"/>
                  </a:moveTo>
                  <a:cubicBezTo>
                    <a:pt x="4377" y="0"/>
                    <a:pt x="1" y="48"/>
                    <a:pt x="1" y="113"/>
                  </a:cubicBezTo>
                  <a:cubicBezTo>
                    <a:pt x="1" y="177"/>
                    <a:pt x="4372" y="225"/>
                    <a:pt x="9769" y="225"/>
                  </a:cubicBezTo>
                  <a:cubicBezTo>
                    <a:pt x="15166" y="225"/>
                    <a:pt x="19537" y="177"/>
                    <a:pt x="19537" y="113"/>
                  </a:cubicBezTo>
                  <a:cubicBezTo>
                    <a:pt x="19537" y="53"/>
                    <a:pt x="15161" y="0"/>
                    <a:pt x="9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4" name="Google Shape;501;p47">
              <a:extLst>
                <a:ext uri="{FF2B5EF4-FFF2-40B4-BE49-F238E27FC236}">
                  <a16:creationId xmlns:a16="http://schemas.microsoft.com/office/drawing/2014/main" id="{153E3544-2002-C141-8826-54C7441B8774}"/>
                </a:ext>
              </a:extLst>
            </p:cNvPr>
            <p:cNvSpPr/>
            <p:nvPr/>
          </p:nvSpPr>
          <p:spPr>
            <a:xfrm>
              <a:off x="5071220" y="2541628"/>
              <a:ext cx="249647" cy="2888"/>
            </a:xfrm>
            <a:custGeom>
              <a:avLst/>
              <a:gdLst/>
              <a:ahLst/>
              <a:cxnLst/>
              <a:rect l="l" t="t" r="r" b="b"/>
              <a:pathLst>
                <a:path w="19538" h="226" extrusionOk="0">
                  <a:moveTo>
                    <a:pt x="9769" y="1"/>
                  </a:moveTo>
                  <a:cubicBezTo>
                    <a:pt x="4377" y="1"/>
                    <a:pt x="1" y="52"/>
                    <a:pt x="1" y="113"/>
                  </a:cubicBezTo>
                  <a:cubicBezTo>
                    <a:pt x="1" y="175"/>
                    <a:pt x="4372" y="226"/>
                    <a:pt x="9769" y="226"/>
                  </a:cubicBezTo>
                  <a:cubicBezTo>
                    <a:pt x="15166" y="226"/>
                    <a:pt x="19537" y="173"/>
                    <a:pt x="19537" y="113"/>
                  </a:cubicBezTo>
                  <a:cubicBezTo>
                    <a:pt x="19537" y="53"/>
                    <a:pt x="15161" y="1"/>
                    <a:pt x="9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5" name="Google Shape;502;p47">
              <a:extLst>
                <a:ext uri="{FF2B5EF4-FFF2-40B4-BE49-F238E27FC236}">
                  <a16:creationId xmlns:a16="http://schemas.microsoft.com/office/drawing/2014/main" id="{C12AB2A8-B54B-CC49-BE06-13E9E296C760}"/>
                </a:ext>
              </a:extLst>
            </p:cNvPr>
            <p:cNvSpPr/>
            <p:nvPr/>
          </p:nvSpPr>
          <p:spPr>
            <a:xfrm>
              <a:off x="5068792" y="2496881"/>
              <a:ext cx="249762" cy="2888"/>
            </a:xfrm>
            <a:custGeom>
              <a:avLst/>
              <a:gdLst/>
              <a:ahLst/>
              <a:cxnLst/>
              <a:rect l="l" t="t" r="r" b="b"/>
              <a:pathLst>
                <a:path w="19547" h="226" extrusionOk="0">
                  <a:moveTo>
                    <a:pt x="9770" y="1"/>
                  </a:moveTo>
                  <a:cubicBezTo>
                    <a:pt x="4373" y="1"/>
                    <a:pt x="0" y="53"/>
                    <a:pt x="0" y="113"/>
                  </a:cubicBezTo>
                  <a:cubicBezTo>
                    <a:pt x="0" y="175"/>
                    <a:pt x="4390" y="226"/>
                    <a:pt x="9782" y="226"/>
                  </a:cubicBezTo>
                  <a:cubicBezTo>
                    <a:pt x="15174" y="226"/>
                    <a:pt x="19547" y="173"/>
                    <a:pt x="19547" y="113"/>
                  </a:cubicBezTo>
                  <a:cubicBezTo>
                    <a:pt x="19547" y="49"/>
                    <a:pt x="15167" y="1"/>
                    <a:pt x="9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6" name="Google Shape;503;p47">
              <a:extLst>
                <a:ext uri="{FF2B5EF4-FFF2-40B4-BE49-F238E27FC236}">
                  <a16:creationId xmlns:a16="http://schemas.microsoft.com/office/drawing/2014/main" id="{93F26F01-929B-C843-B98C-57D6D7836F33}"/>
                </a:ext>
              </a:extLst>
            </p:cNvPr>
            <p:cNvSpPr/>
            <p:nvPr/>
          </p:nvSpPr>
          <p:spPr>
            <a:xfrm>
              <a:off x="4541682" y="2456006"/>
              <a:ext cx="418846" cy="454534"/>
            </a:xfrm>
            <a:custGeom>
              <a:avLst/>
              <a:gdLst/>
              <a:ahLst/>
              <a:cxnLst/>
              <a:rect l="l" t="t" r="r" b="b"/>
              <a:pathLst>
                <a:path w="32780" h="35573" extrusionOk="0">
                  <a:moveTo>
                    <a:pt x="30736" y="1"/>
                  </a:moveTo>
                  <a:lnTo>
                    <a:pt x="30736" y="1"/>
                  </a:lnTo>
                  <a:cubicBezTo>
                    <a:pt x="30767" y="43"/>
                    <a:pt x="30804" y="82"/>
                    <a:pt x="30844" y="116"/>
                  </a:cubicBezTo>
                  <a:lnTo>
                    <a:pt x="31215" y="439"/>
                  </a:lnTo>
                  <a:lnTo>
                    <a:pt x="32632" y="1652"/>
                  </a:lnTo>
                  <a:lnTo>
                    <a:pt x="32632" y="1652"/>
                  </a:lnTo>
                  <a:cubicBezTo>
                    <a:pt x="29893" y="4532"/>
                    <a:pt x="24102" y="10706"/>
                    <a:pt x="17427" y="17861"/>
                  </a:cubicBezTo>
                  <a:cubicBezTo>
                    <a:pt x="12801" y="22935"/>
                    <a:pt x="8370" y="27286"/>
                    <a:pt x="5174" y="30452"/>
                  </a:cubicBezTo>
                  <a:lnTo>
                    <a:pt x="1379" y="34185"/>
                  </a:lnTo>
                  <a:lnTo>
                    <a:pt x="349" y="35206"/>
                  </a:lnTo>
                  <a:lnTo>
                    <a:pt x="84" y="35478"/>
                  </a:lnTo>
                  <a:cubicBezTo>
                    <a:pt x="26" y="35538"/>
                    <a:pt x="1" y="35572"/>
                    <a:pt x="1" y="35572"/>
                  </a:cubicBezTo>
                  <a:lnTo>
                    <a:pt x="100" y="35490"/>
                  </a:lnTo>
                  <a:lnTo>
                    <a:pt x="381" y="35240"/>
                  </a:lnTo>
                  <a:lnTo>
                    <a:pt x="1439" y="34250"/>
                  </a:lnTo>
                  <a:cubicBezTo>
                    <a:pt x="2353" y="33384"/>
                    <a:pt x="3667" y="32130"/>
                    <a:pt x="5282" y="30563"/>
                  </a:cubicBezTo>
                  <a:cubicBezTo>
                    <a:pt x="8508" y="27431"/>
                    <a:pt x="12965" y="23085"/>
                    <a:pt x="17592" y="18016"/>
                  </a:cubicBezTo>
                  <a:cubicBezTo>
                    <a:pt x="24297" y="10827"/>
                    <a:pt x="30078" y="4596"/>
                    <a:pt x="32745" y="1679"/>
                  </a:cubicBezTo>
                  <a:lnTo>
                    <a:pt x="32779" y="1640"/>
                  </a:lnTo>
                  <a:lnTo>
                    <a:pt x="32740" y="1605"/>
                  </a:lnTo>
                  <a:lnTo>
                    <a:pt x="31257" y="400"/>
                  </a:lnTo>
                  <a:lnTo>
                    <a:pt x="30870" y="94"/>
                  </a:lnTo>
                  <a:cubicBezTo>
                    <a:pt x="30829" y="58"/>
                    <a:pt x="30784" y="26"/>
                    <a:pt x="307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7" name="Google Shape;504;p47">
              <a:extLst>
                <a:ext uri="{FF2B5EF4-FFF2-40B4-BE49-F238E27FC236}">
                  <a16:creationId xmlns:a16="http://schemas.microsoft.com/office/drawing/2014/main" id="{9799D979-35FD-0948-AFA6-E0F766222003}"/>
                </a:ext>
              </a:extLst>
            </p:cNvPr>
            <p:cNvSpPr/>
            <p:nvPr/>
          </p:nvSpPr>
          <p:spPr>
            <a:xfrm>
              <a:off x="4558600" y="2651923"/>
              <a:ext cx="313867" cy="221306"/>
            </a:xfrm>
            <a:custGeom>
              <a:avLst/>
              <a:gdLst/>
              <a:ahLst/>
              <a:cxnLst/>
              <a:rect l="l" t="t" r="r" b="b"/>
              <a:pathLst>
                <a:path w="24564" h="17320" extrusionOk="0">
                  <a:moveTo>
                    <a:pt x="15250" y="0"/>
                  </a:moveTo>
                  <a:cubicBezTo>
                    <a:pt x="15250" y="0"/>
                    <a:pt x="11369" y="475"/>
                    <a:pt x="9865" y="927"/>
                  </a:cubicBezTo>
                  <a:cubicBezTo>
                    <a:pt x="9151" y="1138"/>
                    <a:pt x="5989" y="3894"/>
                    <a:pt x="5989" y="3894"/>
                  </a:cubicBezTo>
                  <a:lnTo>
                    <a:pt x="1311" y="3894"/>
                  </a:lnTo>
                  <a:lnTo>
                    <a:pt x="1" y="15123"/>
                  </a:lnTo>
                  <a:lnTo>
                    <a:pt x="3641" y="15395"/>
                  </a:lnTo>
                  <a:cubicBezTo>
                    <a:pt x="3641" y="15395"/>
                    <a:pt x="6983" y="17319"/>
                    <a:pt x="7582" y="17319"/>
                  </a:cubicBezTo>
                  <a:cubicBezTo>
                    <a:pt x="8182" y="17319"/>
                    <a:pt x="16472" y="17319"/>
                    <a:pt x="17227" y="16734"/>
                  </a:cubicBezTo>
                  <a:cubicBezTo>
                    <a:pt x="17981" y="16147"/>
                    <a:pt x="18234" y="14891"/>
                    <a:pt x="18234" y="14891"/>
                  </a:cubicBezTo>
                  <a:cubicBezTo>
                    <a:pt x="18234" y="14891"/>
                    <a:pt x="20663" y="12630"/>
                    <a:pt x="21504" y="11875"/>
                  </a:cubicBezTo>
                  <a:cubicBezTo>
                    <a:pt x="22343" y="11121"/>
                    <a:pt x="21331" y="9632"/>
                    <a:pt x="21331" y="9632"/>
                  </a:cubicBezTo>
                  <a:cubicBezTo>
                    <a:pt x="22337" y="8946"/>
                    <a:pt x="23295" y="8194"/>
                    <a:pt x="24200" y="7380"/>
                  </a:cubicBezTo>
                  <a:lnTo>
                    <a:pt x="24210" y="7370"/>
                  </a:lnTo>
                  <a:cubicBezTo>
                    <a:pt x="24553" y="7041"/>
                    <a:pt x="24563" y="6495"/>
                    <a:pt x="24234" y="6152"/>
                  </a:cubicBezTo>
                  <a:cubicBezTo>
                    <a:pt x="24137" y="6026"/>
                    <a:pt x="23933" y="5984"/>
                    <a:pt x="23702" y="5984"/>
                  </a:cubicBezTo>
                  <a:cubicBezTo>
                    <a:pt x="23493" y="5984"/>
                    <a:pt x="23261" y="6018"/>
                    <a:pt x="23067" y="6053"/>
                  </a:cubicBezTo>
                  <a:lnTo>
                    <a:pt x="16723" y="8270"/>
                  </a:lnTo>
                  <a:lnTo>
                    <a:pt x="15384" y="7840"/>
                  </a:lnTo>
                  <a:lnTo>
                    <a:pt x="16810" y="7409"/>
                  </a:lnTo>
                  <a:cubicBezTo>
                    <a:pt x="17313" y="7241"/>
                    <a:pt x="21676" y="5062"/>
                    <a:pt x="22308" y="4139"/>
                  </a:cubicBezTo>
                  <a:cubicBezTo>
                    <a:pt x="22942" y="3217"/>
                    <a:pt x="22727" y="2554"/>
                    <a:pt x="22107" y="2188"/>
                  </a:cubicBezTo>
                  <a:cubicBezTo>
                    <a:pt x="22045" y="2151"/>
                    <a:pt x="21954" y="2135"/>
                    <a:pt x="21839" y="2135"/>
                  </a:cubicBezTo>
                  <a:cubicBezTo>
                    <a:pt x="20571" y="2135"/>
                    <a:pt x="16391" y="4139"/>
                    <a:pt x="16391" y="4139"/>
                  </a:cubicBezTo>
                  <a:lnTo>
                    <a:pt x="11524" y="4139"/>
                  </a:lnTo>
                  <a:cubicBezTo>
                    <a:pt x="10856" y="4139"/>
                    <a:pt x="11985" y="3542"/>
                    <a:pt x="12600" y="2878"/>
                  </a:cubicBezTo>
                  <a:lnTo>
                    <a:pt x="15250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8" name="Google Shape;505;p47">
              <a:extLst>
                <a:ext uri="{FF2B5EF4-FFF2-40B4-BE49-F238E27FC236}">
                  <a16:creationId xmlns:a16="http://schemas.microsoft.com/office/drawing/2014/main" id="{3191222F-87FB-A94E-9F54-85114BA577A9}"/>
                </a:ext>
              </a:extLst>
            </p:cNvPr>
            <p:cNvSpPr/>
            <p:nvPr/>
          </p:nvSpPr>
          <p:spPr>
            <a:xfrm>
              <a:off x="4760165" y="2774702"/>
              <a:ext cx="70621" cy="32302"/>
            </a:xfrm>
            <a:custGeom>
              <a:avLst/>
              <a:gdLst/>
              <a:ahLst/>
              <a:cxnLst/>
              <a:rect l="l" t="t" r="r" b="b"/>
              <a:pathLst>
                <a:path w="5527" h="2528" extrusionOk="0">
                  <a:moveTo>
                    <a:pt x="5526" y="0"/>
                  </a:moveTo>
                  <a:lnTo>
                    <a:pt x="5526" y="0"/>
                  </a:lnTo>
                  <a:cubicBezTo>
                    <a:pt x="5245" y="116"/>
                    <a:pt x="4980" y="260"/>
                    <a:pt x="4729" y="431"/>
                  </a:cubicBezTo>
                  <a:cubicBezTo>
                    <a:pt x="4247" y="721"/>
                    <a:pt x="3593" y="1138"/>
                    <a:pt x="2874" y="1604"/>
                  </a:cubicBezTo>
                  <a:cubicBezTo>
                    <a:pt x="2548" y="1827"/>
                    <a:pt x="2200" y="2018"/>
                    <a:pt x="1835" y="2171"/>
                  </a:cubicBezTo>
                  <a:cubicBezTo>
                    <a:pt x="1539" y="2291"/>
                    <a:pt x="1224" y="2362"/>
                    <a:pt x="904" y="2378"/>
                  </a:cubicBezTo>
                  <a:cubicBezTo>
                    <a:pt x="726" y="2388"/>
                    <a:pt x="569" y="2390"/>
                    <a:pt x="438" y="2390"/>
                  </a:cubicBezTo>
                  <a:cubicBezTo>
                    <a:pt x="298" y="2390"/>
                    <a:pt x="187" y="2388"/>
                    <a:pt x="112" y="2388"/>
                  </a:cubicBezTo>
                  <a:cubicBezTo>
                    <a:pt x="40" y="2388"/>
                    <a:pt x="0" y="2390"/>
                    <a:pt x="0" y="2401"/>
                  </a:cubicBezTo>
                  <a:cubicBezTo>
                    <a:pt x="257" y="2485"/>
                    <a:pt x="526" y="2528"/>
                    <a:pt x="796" y="2528"/>
                  </a:cubicBezTo>
                  <a:cubicBezTo>
                    <a:pt x="834" y="2528"/>
                    <a:pt x="871" y="2527"/>
                    <a:pt x="909" y="2525"/>
                  </a:cubicBezTo>
                  <a:cubicBezTo>
                    <a:pt x="913" y="2525"/>
                    <a:pt x="917" y="2525"/>
                    <a:pt x="921" y="2525"/>
                  </a:cubicBezTo>
                  <a:cubicBezTo>
                    <a:pt x="1256" y="2525"/>
                    <a:pt x="1586" y="2465"/>
                    <a:pt x="1899" y="2348"/>
                  </a:cubicBezTo>
                  <a:cubicBezTo>
                    <a:pt x="2279" y="2197"/>
                    <a:pt x="2642" y="2005"/>
                    <a:pt x="2980" y="1775"/>
                  </a:cubicBezTo>
                  <a:cubicBezTo>
                    <a:pt x="3701" y="1306"/>
                    <a:pt x="4342" y="874"/>
                    <a:pt x="4803" y="553"/>
                  </a:cubicBezTo>
                  <a:cubicBezTo>
                    <a:pt x="5064" y="395"/>
                    <a:pt x="5305" y="211"/>
                    <a:pt x="552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9" name="Google Shape;506;p47">
              <a:extLst>
                <a:ext uri="{FF2B5EF4-FFF2-40B4-BE49-F238E27FC236}">
                  <a16:creationId xmlns:a16="http://schemas.microsoft.com/office/drawing/2014/main" id="{62908733-7B24-144A-8C4F-3B1C733EB7EB}"/>
                </a:ext>
              </a:extLst>
            </p:cNvPr>
            <p:cNvSpPr/>
            <p:nvPr/>
          </p:nvSpPr>
          <p:spPr>
            <a:xfrm>
              <a:off x="4755092" y="2825837"/>
              <a:ext cx="54164" cy="24443"/>
            </a:xfrm>
            <a:custGeom>
              <a:avLst/>
              <a:gdLst/>
              <a:ahLst/>
              <a:cxnLst/>
              <a:rect l="l" t="t" r="r" b="b"/>
              <a:pathLst>
                <a:path w="4239" h="1913" extrusionOk="0">
                  <a:moveTo>
                    <a:pt x="4218" y="1"/>
                  </a:moveTo>
                  <a:cubicBezTo>
                    <a:pt x="3590" y="500"/>
                    <a:pt x="2937" y="967"/>
                    <a:pt x="2262" y="1400"/>
                  </a:cubicBezTo>
                  <a:cubicBezTo>
                    <a:pt x="1886" y="1630"/>
                    <a:pt x="1455" y="1749"/>
                    <a:pt x="1019" y="1749"/>
                  </a:cubicBezTo>
                  <a:cubicBezTo>
                    <a:pt x="904" y="1749"/>
                    <a:pt x="788" y="1741"/>
                    <a:pt x="672" y="1724"/>
                  </a:cubicBezTo>
                  <a:cubicBezTo>
                    <a:pt x="442" y="1671"/>
                    <a:pt x="217" y="1598"/>
                    <a:pt x="1" y="1503"/>
                  </a:cubicBezTo>
                  <a:lnTo>
                    <a:pt x="1" y="1503"/>
                  </a:lnTo>
                  <a:cubicBezTo>
                    <a:pt x="162" y="1694"/>
                    <a:pt x="387" y="1818"/>
                    <a:pt x="634" y="1856"/>
                  </a:cubicBezTo>
                  <a:cubicBezTo>
                    <a:pt x="803" y="1894"/>
                    <a:pt x="975" y="1913"/>
                    <a:pt x="1146" y="1913"/>
                  </a:cubicBezTo>
                  <a:cubicBezTo>
                    <a:pt x="1570" y="1913"/>
                    <a:pt x="1989" y="1797"/>
                    <a:pt x="2356" y="1572"/>
                  </a:cubicBezTo>
                  <a:cubicBezTo>
                    <a:pt x="2861" y="1286"/>
                    <a:pt x="3328" y="939"/>
                    <a:pt x="3748" y="538"/>
                  </a:cubicBezTo>
                  <a:cubicBezTo>
                    <a:pt x="4068" y="233"/>
                    <a:pt x="4239" y="17"/>
                    <a:pt x="4218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0" name="Google Shape;507;p47">
              <a:extLst>
                <a:ext uri="{FF2B5EF4-FFF2-40B4-BE49-F238E27FC236}">
                  <a16:creationId xmlns:a16="http://schemas.microsoft.com/office/drawing/2014/main" id="{74913415-5543-3041-9D05-787D0D4606A6}"/>
                </a:ext>
              </a:extLst>
            </p:cNvPr>
            <p:cNvSpPr/>
            <p:nvPr/>
          </p:nvSpPr>
          <p:spPr>
            <a:xfrm>
              <a:off x="4725269" y="2750437"/>
              <a:ext cx="32698" cy="7143"/>
            </a:xfrm>
            <a:custGeom>
              <a:avLst/>
              <a:gdLst/>
              <a:ahLst/>
              <a:cxnLst/>
              <a:rect l="l" t="t" r="r" b="b"/>
              <a:pathLst>
                <a:path w="2559" h="559" extrusionOk="0">
                  <a:moveTo>
                    <a:pt x="2559" y="0"/>
                  </a:moveTo>
                  <a:lnTo>
                    <a:pt x="2559" y="0"/>
                  </a:lnTo>
                  <a:cubicBezTo>
                    <a:pt x="2122" y="39"/>
                    <a:pt x="1689" y="119"/>
                    <a:pt x="1266" y="238"/>
                  </a:cubicBezTo>
                  <a:cubicBezTo>
                    <a:pt x="835" y="295"/>
                    <a:pt x="412" y="394"/>
                    <a:pt x="1" y="535"/>
                  </a:cubicBezTo>
                  <a:cubicBezTo>
                    <a:pt x="133" y="551"/>
                    <a:pt x="267" y="559"/>
                    <a:pt x="400" y="559"/>
                  </a:cubicBezTo>
                  <a:cubicBezTo>
                    <a:pt x="709" y="559"/>
                    <a:pt x="1017" y="516"/>
                    <a:pt x="1314" y="431"/>
                  </a:cubicBezTo>
                  <a:cubicBezTo>
                    <a:pt x="1754" y="373"/>
                    <a:pt x="2177" y="227"/>
                    <a:pt x="2559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1" name="Google Shape;508;p47">
              <a:extLst>
                <a:ext uri="{FF2B5EF4-FFF2-40B4-BE49-F238E27FC236}">
                  <a16:creationId xmlns:a16="http://schemas.microsoft.com/office/drawing/2014/main" id="{38DEAED1-E5D6-FC4E-A554-F9F47D76FD78}"/>
                </a:ext>
              </a:extLst>
            </p:cNvPr>
            <p:cNvSpPr/>
            <p:nvPr/>
          </p:nvSpPr>
          <p:spPr>
            <a:xfrm>
              <a:off x="4107554" y="1503558"/>
              <a:ext cx="212221" cy="280134"/>
            </a:xfrm>
            <a:custGeom>
              <a:avLst/>
              <a:gdLst/>
              <a:ahLst/>
              <a:cxnLst/>
              <a:rect l="l" t="t" r="r" b="b"/>
              <a:pathLst>
                <a:path w="16609" h="21924" extrusionOk="0">
                  <a:moveTo>
                    <a:pt x="8353" y="1"/>
                  </a:moveTo>
                  <a:cubicBezTo>
                    <a:pt x="6791" y="1"/>
                    <a:pt x="5208" y="388"/>
                    <a:pt x="3748" y="1205"/>
                  </a:cubicBezTo>
                  <a:cubicBezTo>
                    <a:pt x="3709" y="1227"/>
                    <a:pt x="3670" y="1250"/>
                    <a:pt x="3632" y="1272"/>
                  </a:cubicBezTo>
                  <a:cubicBezTo>
                    <a:pt x="1775" y="2349"/>
                    <a:pt x="229" y="4287"/>
                    <a:pt x="354" y="6441"/>
                  </a:cubicBezTo>
                  <a:cubicBezTo>
                    <a:pt x="471" y="8465"/>
                    <a:pt x="1978" y="10098"/>
                    <a:pt x="3400" y="11540"/>
                  </a:cubicBezTo>
                  <a:cubicBezTo>
                    <a:pt x="1133" y="12483"/>
                    <a:pt x="1" y="15352"/>
                    <a:pt x="741" y="17686"/>
                  </a:cubicBezTo>
                  <a:cubicBezTo>
                    <a:pt x="1483" y="20021"/>
                    <a:pt x="3817" y="21670"/>
                    <a:pt x="6255" y="21894"/>
                  </a:cubicBezTo>
                  <a:cubicBezTo>
                    <a:pt x="6472" y="21914"/>
                    <a:pt x="6690" y="21924"/>
                    <a:pt x="6907" y="21924"/>
                  </a:cubicBezTo>
                  <a:cubicBezTo>
                    <a:pt x="9126" y="21924"/>
                    <a:pt x="11309" y="20907"/>
                    <a:pt x="12914" y="19354"/>
                  </a:cubicBezTo>
                  <a:cubicBezTo>
                    <a:pt x="14637" y="17592"/>
                    <a:pt x="15841" y="15389"/>
                    <a:pt x="16394" y="12988"/>
                  </a:cubicBezTo>
                  <a:lnTo>
                    <a:pt x="16608" y="4838"/>
                  </a:lnTo>
                  <a:cubicBezTo>
                    <a:pt x="14877" y="1743"/>
                    <a:pt x="11664" y="1"/>
                    <a:pt x="83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2" name="Google Shape;509;p47">
              <a:extLst>
                <a:ext uri="{FF2B5EF4-FFF2-40B4-BE49-F238E27FC236}">
                  <a16:creationId xmlns:a16="http://schemas.microsoft.com/office/drawing/2014/main" id="{C08BE56B-AFAD-3241-872C-ED0EB89C3938}"/>
                </a:ext>
              </a:extLst>
            </p:cNvPr>
            <p:cNvSpPr/>
            <p:nvPr/>
          </p:nvSpPr>
          <p:spPr>
            <a:xfrm>
              <a:off x="4118670" y="1470158"/>
              <a:ext cx="180393" cy="166286"/>
            </a:xfrm>
            <a:custGeom>
              <a:avLst/>
              <a:gdLst/>
              <a:ahLst/>
              <a:cxnLst/>
              <a:rect l="l" t="t" r="r" b="b"/>
              <a:pathLst>
                <a:path w="14118" h="13014" extrusionOk="0">
                  <a:moveTo>
                    <a:pt x="7604" y="0"/>
                  </a:moveTo>
                  <a:cubicBezTo>
                    <a:pt x="5569" y="0"/>
                    <a:pt x="3609" y="806"/>
                    <a:pt x="2159" y="2249"/>
                  </a:cubicBezTo>
                  <a:cubicBezTo>
                    <a:pt x="659" y="3834"/>
                    <a:pt x="0" y="6036"/>
                    <a:pt x="380" y="8184"/>
                  </a:cubicBezTo>
                  <a:cubicBezTo>
                    <a:pt x="543" y="9112"/>
                    <a:pt x="932" y="9984"/>
                    <a:pt x="1512" y="10726"/>
                  </a:cubicBezTo>
                  <a:cubicBezTo>
                    <a:pt x="2019" y="11365"/>
                    <a:pt x="2651" y="11895"/>
                    <a:pt x="3369" y="12281"/>
                  </a:cubicBezTo>
                  <a:cubicBezTo>
                    <a:pt x="4240" y="12763"/>
                    <a:pt x="5216" y="13013"/>
                    <a:pt x="6205" y="13013"/>
                  </a:cubicBezTo>
                  <a:cubicBezTo>
                    <a:pt x="6391" y="13013"/>
                    <a:pt x="6577" y="13004"/>
                    <a:pt x="6763" y="12987"/>
                  </a:cubicBezTo>
                  <a:cubicBezTo>
                    <a:pt x="7191" y="12950"/>
                    <a:pt x="7609" y="12844"/>
                    <a:pt x="8003" y="12673"/>
                  </a:cubicBezTo>
                  <a:lnTo>
                    <a:pt x="8003" y="12673"/>
                  </a:lnTo>
                  <a:cubicBezTo>
                    <a:pt x="7587" y="12776"/>
                    <a:pt x="7164" y="12851"/>
                    <a:pt x="6737" y="12898"/>
                  </a:cubicBezTo>
                  <a:cubicBezTo>
                    <a:pt x="6629" y="12904"/>
                    <a:pt x="6521" y="12907"/>
                    <a:pt x="6413" y="12907"/>
                  </a:cubicBezTo>
                  <a:cubicBezTo>
                    <a:pt x="4572" y="12907"/>
                    <a:pt x="2824" y="12065"/>
                    <a:pt x="1677" y="10610"/>
                  </a:cubicBezTo>
                  <a:cubicBezTo>
                    <a:pt x="1123" y="9891"/>
                    <a:pt x="755" y="9046"/>
                    <a:pt x="604" y="8151"/>
                  </a:cubicBezTo>
                  <a:cubicBezTo>
                    <a:pt x="243" y="6071"/>
                    <a:pt x="881" y="3943"/>
                    <a:pt x="2327" y="2405"/>
                  </a:cubicBezTo>
                  <a:cubicBezTo>
                    <a:pt x="3745" y="996"/>
                    <a:pt x="5660" y="211"/>
                    <a:pt x="7649" y="211"/>
                  </a:cubicBezTo>
                  <a:cubicBezTo>
                    <a:pt x="7757" y="211"/>
                    <a:pt x="7865" y="213"/>
                    <a:pt x="7973" y="218"/>
                  </a:cubicBezTo>
                  <a:cubicBezTo>
                    <a:pt x="9692" y="243"/>
                    <a:pt x="11340" y="904"/>
                    <a:pt x="12599" y="2073"/>
                  </a:cubicBezTo>
                  <a:cubicBezTo>
                    <a:pt x="13430" y="2878"/>
                    <a:pt x="13935" y="3960"/>
                    <a:pt x="14021" y="5113"/>
                  </a:cubicBezTo>
                  <a:cubicBezTo>
                    <a:pt x="14035" y="5536"/>
                    <a:pt x="13998" y="5961"/>
                    <a:pt x="13913" y="6375"/>
                  </a:cubicBezTo>
                  <a:cubicBezTo>
                    <a:pt x="13917" y="6375"/>
                    <a:pt x="13935" y="6350"/>
                    <a:pt x="13947" y="6297"/>
                  </a:cubicBezTo>
                  <a:cubicBezTo>
                    <a:pt x="13959" y="6246"/>
                    <a:pt x="13995" y="6168"/>
                    <a:pt x="14017" y="6062"/>
                  </a:cubicBezTo>
                  <a:cubicBezTo>
                    <a:pt x="14087" y="5751"/>
                    <a:pt x="14117" y="5431"/>
                    <a:pt x="14107" y="5113"/>
                  </a:cubicBezTo>
                  <a:cubicBezTo>
                    <a:pt x="14057" y="3924"/>
                    <a:pt x="13559" y="2798"/>
                    <a:pt x="12712" y="1960"/>
                  </a:cubicBezTo>
                  <a:cubicBezTo>
                    <a:pt x="11431" y="741"/>
                    <a:pt x="9741" y="45"/>
                    <a:pt x="7973" y="9"/>
                  </a:cubicBezTo>
                  <a:cubicBezTo>
                    <a:pt x="7850" y="3"/>
                    <a:pt x="7727" y="0"/>
                    <a:pt x="7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3" name="Google Shape;510;p47">
              <a:extLst>
                <a:ext uri="{FF2B5EF4-FFF2-40B4-BE49-F238E27FC236}">
                  <a16:creationId xmlns:a16="http://schemas.microsoft.com/office/drawing/2014/main" id="{ABB9F2CF-B805-8547-84B8-E442A661759F}"/>
                </a:ext>
              </a:extLst>
            </p:cNvPr>
            <p:cNvSpPr/>
            <p:nvPr/>
          </p:nvSpPr>
          <p:spPr>
            <a:xfrm>
              <a:off x="4149260" y="1647918"/>
              <a:ext cx="107229" cy="21019"/>
            </a:xfrm>
            <a:custGeom>
              <a:avLst/>
              <a:gdLst/>
              <a:ahLst/>
              <a:cxnLst/>
              <a:rect l="l" t="t" r="r" b="b"/>
              <a:pathLst>
                <a:path w="8392" h="1645" extrusionOk="0">
                  <a:moveTo>
                    <a:pt x="11" y="0"/>
                  </a:moveTo>
                  <a:cubicBezTo>
                    <a:pt x="10" y="0"/>
                    <a:pt x="10" y="0"/>
                    <a:pt x="9" y="1"/>
                  </a:cubicBezTo>
                  <a:cubicBezTo>
                    <a:pt x="0" y="14"/>
                    <a:pt x="92" y="95"/>
                    <a:pt x="268" y="238"/>
                  </a:cubicBezTo>
                  <a:cubicBezTo>
                    <a:pt x="521" y="432"/>
                    <a:pt x="792" y="606"/>
                    <a:pt x="1074" y="754"/>
                  </a:cubicBezTo>
                  <a:cubicBezTo>
                    <a:pt x="1493" y="978"/>
                    <a:pt x="1932" y="1161"/>
                    <a:pt x="2387" y="1302"/>
                  </a:cubicBezTo>
                  <a:cubicBezTo>
                    <a:pt x="2947" y="1472"/>
                    <a:pt x="3525" y="1580"/>
                    <a:pt x="4109" y="1625"/>
                  </a:cubicBezTo>
                  <a:cubicBezTo>
                    <a:pt x="4302" y="1638"/>
                    <a:pt x="4496" y="1644"/>
                    <a:pt x="4690" y="1644"/>
                  </a:cubicBezTo>
                  <a:cubicBezTo>
                    <a:pt x="5079" y="1644"/>
                    <a:pt x="5469" y="1618"/>
                    <a:pt x="5855" y="1565"/>
                  </a:cubicBezTo>
                  <a:cubicBezTo>
                    <a:pt x="6325" y="1494"/>
                    <a:pt x="6786" y="1379"/>
                    <a:pt x="7233" y="1220"/>
                  </a:cubicBezTo>
                  <a:cubicBezTo>
                    <a:pt x="7532" y="1115"/>
                    <a:pt x="7820" y="984"/>
                    <a:pt x="8095" y="828"/>
                  </a:cubicBezTo>
                  <a:cubicBezTo>
                    <a:pt x="8201" y="778"/>
                    <a:pt x="8302" y="715"/>
                    <a:pt x="8392" y="639"/>
                  </a:cubicBezTo>
                  <a:cubicBezTo>
                    <a:pt x="8390" y="636"/>
                    <a:pt x="8387" y="634"/>
                    <a:pt x="8381" y="634"/>
                  </a:cubicBezTo>
                  <a:cubicBezTo>
                    <a:pt x="8305" y="634"/>
                    <a:pt x="7875" y="854"/>
                    <a:pt x="7164" y="1070"/>
                  </a:cubicBezTo>
                  <a:cubicBezTo>
                    <a:pt x="6720" y="1202"/>
                    <a:pt x="6266" y="1299"/>
                    <a:pt x="5807" y="1358"/>
                  </a:cubicBezTo>
                  <a:cubicBezTo>
                    <a:pt x="5451" y="1404"/>
                    <a:pt x="5093" y="1427"/>
                    <a:pt x="4736" y="1427"/>
                  </a:cubicBezTo>
                  <a:cubicBezTo>
                    <a:pt x="3499" y="1427"/>
                    <a:pt x="2272" y="1150"/>
                    <a:pt x="1147" y="613"/>
                  </a:cubicBezTo>
                  <a:cubicBezTo>
                    <a:pt x="457" y="276"/>
                    <a:pt x="38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" name="Google Shape;511;p47">
              <a:extLst>
                <a:ext uri="{FF2B5EF4-FFF2-40B4-BE49-F238E27FC236}">
                  <a16:creationId xmlns:a16="http://schemas.microsoft.com/office/drawing/2014/main" id="{95938381-85B5-DE49-A07D-B2816C6C6DD7}"/>
                </a:ext>
              </a:extLst>
            </p:cNvPr>
            <p:cNvSpPr/>
            <p:nvPr/>
          </p:nvSpPr>
          <p:spPr>
            <a:xfrm>
              <a:off x="4111949" y="1559536"/>
              <a:ext cx="155617" cy="37016"/>
            </a:xfrm>
            <a:custGeom>
              <a:avLst/>
              <a:gdLst/>
              <a:ahLst/>
              <a:cxnLst/>
              <a:rect l="l" t="t" r="r" b="b"/>
              <a:pathLst>
                <a:path w="12179" h="2897" extrusionOk="0">
                  <a:moveTo>
                    <a:pt x="4043" y="1"/>
                  </a:moveTo>
                  <a:cubicBezTo>
                    <a:pt x="3757" y="1"/>
                    <a:pt x="3470" y="13"/>
                    <a:pt x="3185" y="36"/>
                  </a:cubicBezTo>
                  <a:cubicBezTo>
                    <a:pt x="2436" y="84"/>
                    <a:pt x="1712" y="328"/>
                    <a:pt x="1086" y="742"/>
                  </a:cubicBezTo>
                  <a:cubicBezTo>
                    <a:pt x="687" y="1051"/>
                    <a:pt x="373" y="1456"/>
                    <a:pt x="173" y="1922"/>
                  </a:cubicBezTo>
                  <a:cubicBezTo>
                    <a:pt x="91" y="2084"/>
                    <a:pt x="32" y="2258"/>
                    <a:pt x="1" y="2438"/>
                  </a:cubicBezTo>
                  <a:cubicBezTo>
                    <a:pt x="92" y="2284"/>
                    <a:pt x="175" y="2124"/>
                    <a:pt x="250" y="1961"/>
                  </a:cubicBezTo>
                  <a:cubicBezTo>
                    <a:pt x="466" y="1527"/>
                    <a:pt x="784" y="1153"/>
                    <a:pt x="1176" y="871"/>
                  </a:cubicBezTo>
                  <a:cubicBezTo>
                    <a:pt x="1787" y="494"/>
                    <a:pt x="2484" y="278"/>
                    <a:pt x="3201" y="242"/>
                  </a:cubicBezTo>
                  <a:cubicBezTo>
                    <a:pt x="3449" y="225"/>
                    <a:pt x="3698" y="216"/>
                    <a:pt x="3947" y="216"/>
                  </a:cubicBezTo>
                  <a:cubicBezTo>
                    <a:pt x="4581" y="216"/>
                    <a:pt x="5215" y="272"/>
                    <a:pt x="5842" y="385"/>
                  </a:cubicBezTo>
                  <a:cubicBezTo>
                    <a:pt x="7436" y="646"/>
                    <a:pt x="8981" y="1156"/>
                    <a:pt x="10417" y="1896"/>
                  </a:cubicBezTo>
                  <a:cubicBezTo>
                    <a:pt x="10982" y="2189"/>
                    <a:pt x="11413" y="2440"/>
                    <a:pt x="11710" y="2620"/>
                  </a:cubicBezTo>
                  <a:cubicBezTo>
                    <a:pt x="11854" y="2729"/>
                    <a:pt x="12012" y="2823"/>
                    <a:pt x="12178" y="2896"/>
                  </a:cubicBezTo>
                  <a:cubicBezTo>
                    <a:pt x="12049" y="2762"/>
                    <a:pt x="11905" y="2647"/>
                    <a:pt x="11747" y="2551"/>
                  </a:cubicBezTo>
                  <a:cubicBezTo>
                    <a:pt x="11348" y="2260"/>
                    <a:pt x="10931" y="1994"/>
                    <a:pt x="10498" y="1754"/>
                  </a:cubicBezTo>
                  <a:cubicBezTo>
                    <a:pt x="9063" y="963"/>
                    <a:pt x="7502" y="425"/>
                    <a:pt x="5885" y="165"/>
                  </a:cubicBezTo>
                  <a:cubicBezTo>
                    <a:pt x="5276" y="56"/>
                    <a:pt x="4660" y="1"/>
                    <a:pt x="40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" name="Google Shape;512;p47">
              <a:extLst>
                <a:ext uri="{FF2B5EF4-FFF2-40B4-BE49-F238E27FC236}">
                  <a16:creationId xmlns:a16="http://schemas.microsoft.com/office/drawing/2014/main" id="{AF3B3264-EE78-6E4F-8227-F9A042EE150C}"/>
                </a:ext>
              </a:extLst>
            </p:cNvPr>
            <p:cNvSpPr/>
            <p:nvPr/>
          </p:nvSpPr>
          <p:spPr>
            <a:xfrm>
              <a:off x="4125200" y="1693994"/>
              <a:ext cx="154851" cy="54828"/>
            </a:xfrm>
            <a:custGeom>
              <a:avLst/>
              <a:gdLst/>
              <a:ahLst/>
              <a:cxnLst/>
              <a:rect l="l" t="t" r="r" b="b"/>
              <a:pathLst>
                <a:path w="12119" h="4291" extrusionOk="0">
                  <a:moveTo>
                    <a:pt x="1" y="1"/>
                  </a:moveTo>
                  <a:lnTo>
                    <a:pt x="1" y="155"/>
                  </a:lnTo>
                  <a:cubicBezTo>
                    <a:pt x="5" y="307"/>
                    <a:pt x="25" y="458"/>
                    <a:pt x="58" y="607"/>
                  </a:cubicBezTo>
                  <a:cubicBezTo>
                    <a:pt x="177" y="1159"/>
                    <a:pt x="423" y="1676"/>
                    <a:pt x="777" y="2116"/>
                  </a:cubicBezTo>
                  <a:cubicBezTo>
                    <a:pt x="1304" y="2764"/>
                    <a:pt x="1970" y="3287"/>
                    <a:pt x="2729" y="3639"/>
                  </a:cubicBezTo>
                  <a:cubicBezTo>
                    <a:pt x="3658" y="4066"/>
                    <a:pt x="4667" y="4286"/>
                    <a:pt x="5687" y="4289"/>
                  </a:cubicBezTo>
                  <a:cubicBezTo>
                    <a:pt x="5720" y="4290"/>
                    <a:pt x="5752" y="4290"/>
                    <a:pt x="5784" y="4290"/>
                  </a:cubicBezTo>
                  <a:cubicBezTo>
                    <a:pt x="6774" y="4290"/>
                    <a:pt x="7754" y="4089"/>
                    <a:pt x="8664" y="3699"/>
                  </a:cubicBezTo>
                  <a:cubicBezTo>
                    <a:pt x="9427" y="3371"/>
                    <a:pt x="10128" y="2917"/>
                    <a:pt x="10740" y="2356"/>
                  </a:cubicBezTo>
                  <a:cubicBezTo>
                    <a:pt x="11150" y="1978"/>
                    <a:pt x="11515" y="1553"/>
                    <a:pt x="11826" y="1090"/>
                  </a:cubicBezTo>
                  <a:cubicBezTo>
                    <a:pt x="11929" y="922"/>
                    <a:pt x="11997" y="798"/>
                    <a:pt x="12058" y="702"/>
                  </a:cubicBezTo>
                  <a:cubicBezTo>
                    <a:pt x="12118" y="607"/>
                    <a:pt x="12118" y="556"/>
                    <a:pt x="12118" y="556"/>
                  </a:cubicBezTo>
                  <a:lnTo>
                    <a:pt x="12118" y="556"/>
                  </a:lnTo>
                  <a:cubicBezTo>
                    <a:pt x="11682" y="1162"/>
                    <a:pt x="11180" y="1719"/>
                    <a:pt x="10623" y="2219"/>
                  </a:cubicBezTo>
                  <a:cubicBezTo>
                    <a:pt x="10014" y="2758"/>
                    <a:pt x="9322" y="3194"/>
                    <a:pt x="8573" y="3510"/>
                  </a:cubicBezTo>
                  <a:cubicBezTo>
                    <a:pt x="7681" y="3879"/>
                    <a:pt x="6725" y="4068"/>
                    <a:pt x="5761" y="4068"/>
                  </a:cubicBezTo>
                  <a:cubicBezTo>
                    <a:pt x="5735" y="4068"/>
                    <a:pt x="5709" y="4067"/>
                    <a:pt x="5683" y="4067"/>
                  </a:cubicBezTo>
                  <a:cubicBezTo>
                    <a:pt x="4692" y="4066"/>
                    <a:pt x="3712" y="3857"/>
                    <a:pt x="2807" y="3455"/>
                  </a:cubicBezTo>
                  <a:cubicBezTo>
                    <a:pt x="2071" y="3120"/>
                    <a:pt x="1418" y="2629"/>
                    <a:pt x="893" y="2017"/>
                  </a:cubicBezTo>
                  <a:cubicBezTo>
                    <a:pt x="541" y="1598"/>
                    <a:pt x="282" y="1111"/>
                    <a:pt x="132" y="586"/>
                  </a:cubicBezTo>
                  <a:cubicBezTo>
                    <a:pt x="28" y="215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" name="Google Shape;513;p47">
              <a:extLst>
                <a:ext uri="{FF2B5EF4-FFF2-40B4-BE49-F238E27FC236}">
                  <a16:creationId xmlns:a16="http://schemas.microsoft.com/office/drawing/2014/main" id="{ADE7131C-883D-354B-A7BA-E65790F1EA9E}"/>
                </a:ext>
              </a:extLst>
            </p:cNvPr>
            <p:cNvSpPr/>
            <p:nvPr/>
          </p:nvSpPr>
          <p:spPr>
            <a:xfrm>
              <a:off x="4115425" y="1706707"/>
              <a:ext cx="175141" cy="80805"/>
            </a:xfrm>
            <a:custGeom>
              <a:avLst/>
              <a:gdLst/>
              <a:ahLst/>
              <a:cxnLst/>
              <a:rect l="l" t="t" r="r" b="b"/>
              <a:pathLst>
                <a:path w="13707" h="6324" extrusionOk="0">
                  <a:moveTo>
                    <a:pt x="44" y="1"/>
                  </a:moveTo>
                  <a:cubicBezTo>
                    <a:pt x="26" y="62"/>
                    <a:pt x="17" y="125"/>
                    <a:pt x="14" y="190"/>
                  </a:cubicBezTo>
                  <a:cubicBezTo>
                    <a:pt x="0" y="375"/>
                    <a:pt x="0" y="561"/>
                    <a:pt x="14" y="745"/>
                  </a:cubicBezTo>
                  <a:cubicBezTo>
                    <a:pt x="50" y="1425"/>
                    <a:pt x="212" y="2092"/>
                    <a:pt x="491" y="2713"/>
                  </a:cubicBezTo>
                  <a:cubicBezTo>
                    <a:pt x="898" y="3646"/>
                    <a:pt x="1523" y="4465"/>
                    <a:pt x="2314" y="5105"/>
                  </a:cubicBezTo>
                  <a:cubicBezTo>
                    <a:pt x="3321" y="5848"/>
                    <a:pt x="4532" y="6265"/>
                    <a:pt x="5784" y="6301"/>
                  </a:cubicBezTo>
                  <a:cubicBezTo>
                    <a:pt x="5967" y="6316"/>
                    <a:pt x="6149" y="6323"/>
                    <a:pt x="6331" y="6323"/>
                  </a:cubicBezTo>
                  <a:cubicBezTo>
                    <a:pt x="7940" y="6323"/>
                    <a:pt x="9503" y="5755"/>
                    <a:pt x="10743" y="4711"/>
                  </a:cubicBezTo>
                  <a:cubicBezTo>
                    <a:pt x="11139" y="4402"/>
                    <a:pt x="11496" y="4096"/>
                    <a:pt x="11810" y="3808"/>
                  </a:cubicBezTo>
                  <a:cubicBezTo>
                    <a:pt x="12439" y="3234"/>
                    <a:pt x="12913" y="2727"/>
                    <a:pt x="13232" y="2373"/>
                  </a:cubicBezTo>
                  <a:cubicBezTo>
                    <a:pt x="13407" y="2197"/>
                    <a:pt x="13566" y="2006"/>
                    <a:pt x="13706" y="1801"/>
                  </a:cubicBezTo>
                  <a:lnTo>
                    <a:pt x="13706" y="1801"/>
                  </a:lnTo>
                  <a:cubicBezTo>
                    <a:pt x="13508" y="1961"/>
                    <a:pt x="13319" y="2134"/>
                    <a:pt x="13142" y="2317"/>
                  </a:cubicBezTo>
                  <a:cubicBezTo>
                    <a:pt x="12801" y="2653"/>
                    <a:pt x="12311" y="3135"/>
                    <a:pt x="11673" y="3691"/>
                  </a:cubicBezTo>
                  <a:cubicBezTo>
                    <a:pt x="11354" y="3953"/>
                    <a:pt x="10996" y="4251"/>
                    <a:pt x="10600" y="4552"/>
                  </a:cubicBezTo>
                  <a:cubicBezTo>
                    <a:pt x="10190" y="4886"/>
                    <a:pt x="9744" y="5174"/>
                    <a:pt x="9275" y="5414"/>
                  </a:cubicBezTo>
                  <a:cubicBezTo>
                    <a:pt x="8309" y="5860"/>
                    <a:pt x="7262" y="6091"/>
                    <a:pt x="6203" y="6091"/>
                  </a:cubicBezTo>
                  <a:cubicBezTo>
                    <a:pt x="6058" y="6091"/>
                    <a:pt x="5913" y="6086"/>
                    <a:pt x="5768" y="6078"/>
                  </a:cubicBezTo>
                  <a:cubicBezTo>
                    <a:pt x="4561" y="6043"/>
                    <a:pt x="3391" y="5647"/>
                    <a:pt x="2413" y="4941"/>
                  </a:cubicBezTo>
                  <a:cubicBezTo>
                    <a:pt x="1638" y="4329"/>
                    <a:pt x="1020" y="3544"/>
                    <a:pt x="604" y="2649"/>
                  </a:cubicBezTo>
                  <a:cubicBezTo>
                    <a:pt x="319" y="2047"/>
                    <a:pt x="138" y="1400"/>
                    <a:pt x="74" y="736"/>
                  </a:cubicBezTo>
                  <a:cubicBezTo>
                    <a:pt x="51" y="556"/>
                    <a:pt x="41" y="375"/>
                    <a:pt x="44" y="194"/>
                  </a:cubicBezTo>
                  <a:cubicBezTo>
                    <a:pt x="53" y="130"/>
                    <a:pt x="53" y="64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" name="Google Shape;514;p47">
              <a:extLst>
                <a:ext uri="{FF2B5EF4-FFF2-40B4-BE49-F238E27FC236}">
                  <a16:creationId xmlns:a16="http://schemas.microsoft.com/office/drawing/2014/main" id="{7DAE3749-D787-9B49-B7D4-DEC7800A931C}"/>
                </a:ext>
              </a:extLst>
            </p:cNvPr>
            <p:cNvSpPr/>
            <p:nvPr/>
          </p:nvSpPr>
          <p:spPr>
            <a:xfrm>
              <a:off x="4258903" y="1547487"/>
              <a:ext cx="108558" cy="166389"/>
            </a:xfrm>
            <a:custGeom>
              <a:avLst/>
              <a:gdLst/>
              <a:ahLst/>
              <a:cxnLst/>
              <a:rect l="l" t="t" r="r" b="b"/>
              <a:pathLst>
                <a:path w="8496" h="13022" extrusionOk="0">
                  <a:moveTo>
                    <a:pt x="4396" y="0"/>
                  </a:moveTo>
                  <a:cubicBezTo>
                    <a:pt x="4325" y="0"/>
                    <a:pt x="4253" y="3"/>
                    <a:pt x="4182" y="10"/>
                  </a:cubicBezTo>
                  <a:cubicBezTo>
                    <a:pt x="3079" y="184"/>
                    <a:pt x="2115" y="849"/>
                    <a:pt x="1560" y="1819"/>
                  </a:cubicBezTo>
                  <a:cubicBezTo>
                    <a:pt x="1018" y="2781"/>
                    <a:pt x="661" y="3835"/>
                    <a:pt x="505" y="4927"/>
                  </a:cubicBezTo>
                  <a:cubicBezTo>
                    <a:pt x="168" y="6736"/>
                    <a:pt x="0" y="8667"/>
                    <a:pt x="719" y="10354"/>
                  </a:cubicBezTo>
                  <a:cubicBezTo>
                    <a:pt x="1345" y="11825"/>
                    <a:pt x="2841" y="13021"/>
                    <a:pt x="4389" y="13021"/>
                  </a:cubicBezTo>
                  <a:cubicBezTo>
                    <a:pt x="4619" y="13021"/>
                    <a:pt x="4849" y="12995"/>
                    <a:pt x="5079" y="12939"/>
                  </a:cubicBezTo>
                  <a:cubicBezTo>
                    <a:pt x="6853" y="12508"/>
                    <a:pt x="7848" y="10566"/>
                    <a:pt x="8115" y="8757"/>
                  </a:cubicBezTo>
                  <a:cubicBezTo>
                    <a:pt x="8495" y="6050"/>
                    <a:pt x="7769" y="3306"/>
                    <a:pt x="6099" y="1141"/>
                  </a:cubicBezTo>
                  <a:lnTo>
                    <a:pt x="6099" y="1141"/>
                  </a:lnTo>
                  <a:lnTo>
                    <a:pt x="6728" y="1637"/>
                  </a:lnTo>
                  <a:cubicBezTo>
                    <a:pt x="6491" y="639"/>
                    <a:pt x="5428" y="0"/>
                    <a:pt x="43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" name="Google Shape;515;p47">
              <a:extLst>
                <a:ext uri="{FF2B5EF4-FFF2-40B4-BE49-F238E27FC236}">
                  <a16:creationId xmlns:a16="http://schemas.microsoft.com/office/drawing/2014/main" id="{65628B4F-DC59-0A4F-B4D2-ABCB5B7E0F03}"/>
                </a:ext>
              </a:extLst>
            </p:cNvPr>
            <p:cNvSpPr/>
            <p:nvPr/>
          </p:nvSpPr>
          <p:spPr>
            <a:xfrm>
              <a:off x="4262200" y="1663328"/>
              <a:ext cx="43111" cy="8395"/>
            </a:xfrm>
            <a:custGeom>
              <a:avLst/>
              <a:gdLst/>
              <a:ahLst/>
              <a:cxnLst/>
              <a:rect l="l" t="t" r="r" b="b"/>
              <a:pathLst>
                <a:path w="3374" h="657" extrusionOk="0">
                  <a:moveTo>
                    <a:pt x="60" y="0"/>
                  </a:moveTo>
                  <a:lnTo>
                    <a:pt x="60" y="0"/>
                  </a:lnTo>
                  <a:cubicBezTo>
                    <a:pt x="0" y="5"/>
                    <a:pt x="116" y="242"/>
                    <a:pt x="431" y="366"/>
                  </a:cubicBezTo>
                  <a:cubicBezTo>
                    <a:pt x="818" y="527"/>
                    <a:pt x="1231" y="619"/>
                    <a:pt x="1650" y="638"/>
                  </a:cubicBezTo>
                  <a:cubicBezTo>
                    <a:pt x="1756" y="651"/>
                    <a:pt x="1862" y="657"/>
                    <a:pt x="1968" y="657"/>
                  </a:cubicBezTo>
                  <a:cubicBezTo>
                    <a:pt x="2461" y="657"/>
                    <a:pt x="2947" y="523"/>
                    <a:pt x="3373" y="267"/>
                  </a:cubicBezTo>
                  <a:lnTo>
                    <a:pt x="3373" y="267"/>
                  </a:lnTo>
                  <a:cubicBezTo>
                    <a:pt x="2809" y="356"/>
                    <a:pt x="2239" y="405"/>
                    <a:pt x="1668" y="414"/>
                  </a:cubicBezTo>
                  <a:cubicBezTo>
                    <a:pt x="1270" y="393"/>
                    <a:pt x="876" y="329"/>
                    <a:pt x="491" y="221"/>
                  </a:cubicBezTo>
                  <a:cubicBezTo>
                    <a:pt x="337" y="171"/>
                    <a:pt x="191" y="98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" name="Google Shape;516;p47">
              <a:extLst>
                <a:ext uri="{FF2B5EF4-FFF2-40B4-BE49-F238E27FC236}">
                  <a16:creationId xmlns:a16="http://schemas.microsoft.com/office/drawing/2014/main" id="{D45F2B8C-0FD7-294B-917B-05A70FBE2B95}"/>
                </a:ext>
              </a:extLst>
            </p:cNvPr>
            <p:cNvSpPr/>
            <p:nvPr/>
          </p:nvSpPr>
          <p:spPr>
            <a:xfrm>
              <a:off x="4263746" y="1623232"/>
              <a:ext cx="52733" cy="3782"/>
            </a:xfrm>
            <a:custGeom>
              <a:avLst/>
              <a:gdLst/>
              <a:ahLst/>
              <a:cxnLst/>
              <a:rect l="l" t="t" r="r" b="b"/>
              <a:pathLst>
                <a:path w="4127" h="296" extrusionOk="0">
                  <a:moveTo>
                    <a:pt x="1262" y="0"/>
                  </a:moveTo>
                  <a:cubicBezTo>
                    <a:pt x="840" y="0"/>
                    <a:pt x="419" y="28"/>
                    <a:pt x="1" y="82"/>
                  </a:cubicBezTo>
                  <a:cubicBezTo>
                    <a:pt x="604" y="202"/>
                    <a:pt x="1217" y="262"/>
                    <a:pt x="1831" y="262"/>
                  </a:cubicBezTo>
                  <a:cubicBezTo>
                    <a:pt x="1907" y="262"/>
                    <a:pt x="1983" y="261"/>
                    <a:pt x="2059" y="259"/>
                  </a:cubicBezTo>
                  <a:cubicBezTo>
                    <a:pt x="2332" y="283"/>
                    <a:pt x="2605" y="295"/>
                    <a:pt x="2878" y="295"/>
                  </a:cubicBezTo>
                  <a:cubicBezTo>
                    <a:pt x="3296" y="295"/>
                    <a:pt x="3713" y="267"/>
                    <a:pt x="4126" y="211"/>
                  </a:cubicBezTo>
                  <a:cubicBezTo>
                    <a:pt x="3504" y="93"/>
                    <a:pt x="2874" y="32"/>
                    <a:pt x="2241" y="32"/>
                  </a:cubicBezTo>
                  <a:cubicBezTo>
                    <a:pt x="2183" y="32"/>
                    <a:pt x="2126" y="33"/>
                    <a:pt x="2068" y="34"/>
                  </a:cubicBezTo>
                  <a:cubicBezTo>
                    <a:pt x="1800" y="12"/>
                    <a:pt x="1531" y="0"/>
                    <a:pt x="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" name="Google Shape;517;p47">
              <a:extLst>
                <a:ext uri="{FF2B5EF4-FFF2-40B4-BE49-F238E27FC236}">
                  <a16:creationId xmlns:a16="http://schemas.microsoft.com/office/drawing/2014/main" id="{B0C794A2-2AFF-EC4E-A7EF-1CFF1728726E}"/>
                </a:ext>
              </a:extLst>
            </p:cNvPr>
            <p:cNvSpPr/>
            <p:nvPr/>
          </p:nvSpPr>
          <p:spPr>
            <a:xfrm>
              <a:off x="4272537" y="1578191"/>
              <a:ext cx="35138" cy="4855"/>
            </a:xfrm>
            <a:custGeom>
              <a:avLst/>
              <a:gdLst/>
              <a:ahLst/>
              <a:cxnLst/>
              <a:rect l="l" t="t" r="r" b="b"/>
              <a:pathLst>
                <a:path w="2750" h="380" extrusionOk="0">
                  <a:moveTo>
                    <a:pt x="1161" y="1"/>
                  </a:moveTo>
                  <a:cubicBezTo>
                    <a:pt x="891" y="1"/>
                    <a:pt x="623" y="46"/>
                    <a:pt x="367" y="135"/>
                  </a:cubicBezTo>
                  <a:cubicBezTo>
                    <a:pt x="122" y="234"/>
                    <a:pt x="0" y="340"/>
                    <a:pt x="18" y="372"/>
                  </a:cubicBezTo>
                  <a:cubicBezTo>
                    <a:pt x="22" y="377"/>
                    <a:pt x="29" y="380"/>
                    <a:pt x="40" y="380"/>
                  </a:cubicBezTo>
                  <a:cubicBezTo>
                    <a:pt x="91" y="380"/>
                    <a:pt x="222" y="332"/>
                    <a:pt x="415" y="289"/>
                  </a:cubicBezTo>
                  <a:cubicBezTo>
                    <a:pt x="634" y="245"/>
                    <a:pt x="859" y="222"/>
                    <a:pt x="1083" y="222"/>
                  </a:cubicBezTo>
                  <a:cubicBezTo>
                    <a:pt x="1176" y="222"/>
                    <a:pt x="1269" y="226"/>
                    <a:pt x="1362" y="234"/>
                  </a:cubicBezTo>
                  <a:cubicBezTo>
                    <a:pt x="1895" y="295"/>
                    <a:pt x="2372" y="349"/>
                    <a:pt x="2603" y="349"/>
                  </a:cubicBezTo>
                  <a:cubicBezTo>
                    <a:pt x="2696" y="349"/>
                    <a:pt x="2749" y="340"/>
                    <a:pt x="2749" y="319"/>
                  </a:cubicBezTo>
                  <a:cubicBezTo>
                    <a:pt x="2315" y="130"/>
                    <a:pt x="1848" y="25"/>
                    <a:pt x="1376" y="10"/>
                  </a:cubicBezTo>
                  <a:cubicBezTo>
                    <a:pt x="1304" y="4"/>
                    <a:pt x="1233" y="1"/>
                    <a:pt x="1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" name="Google Shape;518;p47">
              <a:extLst>
                <a:ext uri="{FF2B5EF4-FFF2-40B4-BE49-F238E27FC236}">
                  <a16:creationId xmlns:a16="http://schemas.microsoft.com/office/drawing/2014/main" id="{8BF8E159-7AA0-5740-95C9-4F2C4485B4A9}"/>
                </a:ext>
              </a:extLst>
            </p:cNvPr>
            <p:cNvSpPr/>
            <p:nvPr/>
          </p:nvSpPr>
          <p:spPr>
            <a:xfrm>
              <a:off x="4355936" y="1311832"/>
              <a:ext cx="403948" cy="327462"/>
            </a:xfrm>
            <a:custGeom>
              <a:avLst/>
              <a:gdLst/>
              <a:ahLst/>
              <a:cxnLst/>
              <a:rect l="l" t="t" r="r" b="b"/>
              <a:pathLst>
                <a:path w="31614" h="25628" extrusionOk="0">
                  <a:moveTo>
                    <a:pt x="20191" y="0"/>
                  </a:moveTo>
                  <a:cubicBezTo>
                    <a:pt x="17322" y="0"/>
                    <a:pt x="14454" y="1105"/>
                    <a:pt x="12280" y="3309"/>
                  </a:cubicBezTo>
                  <a:cubicBezTo>
                    <a:pt x="11160" y="4450"/>
                    <a:pt x="10269" y="5841"/>
                    <a:pt x="8942" y="6733"/>
                  </a:cubicBezTo>
                  <a:cubicBezTo>
                    <a:pt x="7442" y="7740"/>
                    <a:pt x="5577" y="7968"/>
                    <a:pt x="3898" y="8648"/>
                  </a:cubicBezTo>
                  <a:cubicBezTo>
                    <a:pt x="2218" y="9330"/>
                    <a:pt x="547" y="10725"/>
                    <a:pt x="598" y="12526"/>
                  </a:cubicBezTo>
                  <a:lnTo>
                    <a:pt x="1" y="23163"/>
                  </a:lnTo>
                  <a:cubicBezTo>
                    <a:pt x="55" y="24664"/>
                    <a:pt x="1616" y="25628"/>
                    <a:pt x="3137" y="25628"/>
                  </a:cubicBezTo>
                  <a:cubicBezTo>
                    <a:pt x="3502" y="25628"/>
                    <a:pt x="3865" y="25572"/>
                    <a:pt x="4204" y="25456"/>
                  </a:cubicBezTo>
                  <a:cubicBezTo>
                    <a:pt x="5957" y="24852"/>
                    <a:pt x="7115" y="23214"/>
                    <a:pt x="8045" y="21608"/>
                  </a:cubicBezTo>
                  <a:cubicBezTo>
                    <a:pt x="8976" y="20002"/>
                    <a:pt x="9845" y="18266"/>
                    <a:pt x="11361" y="17199"/>
                  </a:cubicBezTo>
                  <a:cubicBezTo>
                    <a:pt x="12601" y="16326"/>
                    <a:pt x="14059" y="16032"/>
                    <a:pt x="15579" y="16032"/>
                  </a:cubicBezTo>
                  <a:cubicBezTo>
                    <a:pt x="17143" y="16032"/>
                    <a:pt x="18773" y="16344"/>
                    <a:pt x="20299" y="16656"/>
                  </a:cubicBezTo>
                  <a:cubicBezTo>
                    <a:pt x="21658" y="16933"/>
                    <a:pt x="23114" y="17175"/>
                    <a:pt x="24518" y="17175"/>
                  </a:cubicBezTo>
                  <a:cubicBezTo>
                    <a:pt x="26227" y="17175"/>
                    <a:pt x="27860" y="16817"/>
                    <a:pt x="29150" y="15729"/>
                  </a:cubicBezTo>
                  <a:cubicBezTo>
                    <a:pt x="31175" y="14008"/>
                    <a:pt x="31614" y="10992"/>
                    <a:pt x="30968" y="8408"/>
                  </a:cubicBezTo>
                  <a:cubicBezTo>
                    <a:pt x="30473" y="6433"/>
                    <a:pt x="29445" y="4631"/>
                    <a:pt x="27994" y="3202"/>
                  </a:cubicBezTo>
                  <a:cubicBezTo>
                    <a:pt x="25830" y="1066"/>
                    <a:pt x="23009" y="0"/>
                    <a:pt x="20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" name="Google Shape;519;p47">
              <a:extLst>
                <a:ext uri="{FF2B5EF4-FFF2-40B4-BE49-F238E27FC236}">
                  <a16:creationId xmlns:a16="http://schemas.microsoft.com/office/drawing/2014/main" id="{1813AFA8-611C-5D46-BCDA-E6AE17380659}"/>
                </a:ext>
              </a:extLst>
            </p:cNvPr>
            <p:cNvSpPr/>
            <p:nvPr/>
          </p:nvSpPr>
          <p:spPr>
            <a:xfrm>
              <a:off x="4285442" y="1380958"/>
              <a:ext cx="547695" cy="545216"/>
            </a:xfrm>
            <a:custGeom>
              <a:avLst/>
              <a:gdLst/>
              <a:ahLst/>
              <a:cxnLst/>
              <a:rect l="l" t="t" r="r" b="b"/>
              <a:pathLst>
                <a:path w="42864" h="42670" extrusionOk="0">
                  <a:moveTo>
                    <a:pt x="27147" y="1"/>
                  </a:moveTo>
                  <a:cubicBezTo>
                    <a:pt x="26663" y="1"/>
                    <a:pt x="26173" y="28"/>
                    <a:pt x="25680" y="85"/>
                  </a:cubicBezTo>
                  <a:cubicBezTo>
                    <a:pt x="24276" y="244"/>
                    <a:pt x="22910" y="635"/>
                    <a:pt x="21634" y="1242"/>
                  </a:cubicBezTo>
                  <a:lnTo>
                    <a:pt x="6237" y="8107"/>
                  </a:lnTo>
                  <a:cubicBezTo>
                    <a:pt x="6435" y="9623"/>
                    <a:pt x="5340" y="10974"/>
                    <a:pt x="4251" y="12043"/>
                  </a:cubicBezTo>
                  <a:cubicBezTo>
                    <a:pt x="3161" y="13112"/>
                    <a:pt x="1933" y="14244"/>
                    <a:pt x="1739" y="15755"/>
                  </a:cubicBezTo>
                  <a:cubicBezTo>
                    <a:pt x="1515" y="17527"/>
                    <a:pt x="2803" y="19266"/>
                    <a:pt x="2428" y="21006"/>
                  </a:cubicBezTo>
                  <a:cubicBezTo>
                    <a:pt x="2191" y="22113"/>
                    <a:pt x="1334" y="22965"/>
                    <a:pt x="813" y="23970"/>
                  </a:cubicBezTo>
                  <a:cubicBezTo>
                    <a:pt x="116" y="25415"/>
                    <a:pt x="1" y="27074"/>
                    <a:pt x="490" y="28604"/>
                  </a:cubicBezTo>
                  <a:cubicBezTo>
                    <a:pt x="921" y="30129"/>
                    <a:pt x="1654" y="33532"/>
                    <a:pt x="2712" y="34717"/>
                  </a:cubicBezTo>
                  <a:cubicBezTo>
                    <a:pt x="5642" y="37989"/>
                    <a:pt x="10302" y="40814"/>
                    <a:pt x="14583" y="41798"/>
                  </a:cubicBezTo>
                  <a:cubicBezTo>
                    <a:pt x="17405" y="42445"/>
                    <a:pt x="20299" y="42669"/>
                    <a:pt x="23199" y="42669"/>
                  </a:cubicBezTo>
                  <a:cubicBezTo>
                    <a:pt x="24699" y="42669"/>
                    <a:pt x="26200" y="42609"/>
                    <a:pt x="27694" y="42517"/>
                  </a:cubicBezTo>
                  <a:cubicBezTo>
                    <a:pt x="31282" y="42297"/>
                    <a:pt x="35409" y="42460"/>
                    <a:pt x="38402" y="37525"/>
                  </a:cubicBezTo>
                  <a:cubicBezTo>
                    <a:pt x="39948" y="34967"/>
                    <a:pt x="40719" y="31569"/>
                    <a:pt x="41541" y="28695"/>
                  </a:cubicBezTo>
                  <a:cubicBezTo>
                    <a:pt x="42248" y="26218"/>
                    <a:pt x="42864" y="23570"/>
                    <a:pt x="42124" y="21102"/>
                  </a:cubicBezTo>
                  <a:cubicBezTo>
                    <a:pt x="41693" y="19663"/>
                    <a:pt x="40831" y="18388"/>
                    <a:pt x="40400" y="16950"/>
                  </a:cubicBezTo>
                  <a:cubicBezTo>
                    <a:pt x="39870" y="15153"/>
                    <a:pt x="40064" y="13229"/>
                    <a:pt x="39849" y="11351"/>
                  </a:cubicBezTo>
                  <a:cubicBezTo>
                    <a:pt x="39104" y="4820"/>
                    <a:pt x="33567" y="1"/>
                    <a:pt x="27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" name="Google Shape;520;p47">
              <a:extLst>
                <a:ext uri="{FF2B5EF4-FFF2-40B4-BE49-F238E27FC236}">
                  <a16:creationId xmlns:a16="http://schemas.microsoft.com/office/drawing/2014/main" id="{B2E32512-24DD-1348-A8A0-54C864F55D79}"/>
                </a:ext>
              </a:extLst>
            </p:cNvPr>
            <p:cNvSpPr/>
            <p:nvPr/>
          </p:nvSpPr>
          <p:spPr>
            <a:xfrm>
              <a:off x="4443091" y="2009624"/>
              <a:ext cx="307" cy="2044"/>
            </a:xfrm>
            <a:custGeom>
              <a:avLst/>
              <a:gdLst/>
              <a:ahLst/>
              <a:cxnLst/>
              <a:rect l="l" t="t" r="r" b="b"/>
              <a:pathLst>
                <a:path w="24" h="160" extrusionOk="0">
                  <a:moveTo>
                    <a:pt x="1" y="0"/>
                  </a:moveTo>
                  <a:cubicBezTo>
                    <a:pt x="1" y="0"/>
                    <a:pt x="1" y="107"/>
                    <a:pt x="23" y="15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" name="Google Shape;521;p47">
              <a:extLst>
                <a:ext uri="{FF2B5EF4-FFF2-40B4-BE49-F238E27FC236}">
                  <a16:creationId xmlns:a16="http://schemas.microsoft.com/office/drawing/2014/main" id="{1C09C2D7-9A7D-DB4B-ADA6-3332FFDAC9AE}"/>
                </a:ext>
              </a:extLst>
            </p:cNvPr>
            <p:cNvSpPr/>
            <p:nvPr/>
          </p:nvSpPr>
          <p:spPr>
            <a:xfrm>
              <a:off x="4419632" y="1424044"/>
              <a:ext cx="360900" cy="690560"/>
            </a:xfrm>
            <a:custGeom>
              <a:avLst/>
              <a:gdLst/>
              <a:ahLst/>
              <a:cxnLst/>
              <a:rect l="l" t="t" r="r" b="b"/>
              <a:pathLst>
                <a:path w="28245" h="54045" extrusionOk="0">
                  <a:moveTo>
                    <a:pt x="19376" y="0"/>
                  </a:moveTo>
                  <a:cubicBezTo>
                    <a:pt x="19170" y="0"/>
                    <a:pt x="18960" y="12"/>
                    <a:pt x="18748" y="35"/>
                  </a:cubicBezTo>
                  <a:lnTo>
                    <a:pt x="2729" y="4122"/>
                  </a:lnTo>
                  <a:cubicBezTo>
                    <a:pt x="1170" y="4289"/>
                    <a:pt x="1" y="5622"/>
                    <a:pt x="38" y="7189"/>
                  </a:cubicBezTo>
                  <a:lnTo>
                    <a:pt x="1795" y="44968"/>
                  </a:lnTo>
                  <a:cubicBezTo>
                    <a:pt x="1820" y="45609"/>
                    <a:pt x="1966" y="46241"/>
                    <a:pt x="2227" y="46828"/>
                  </a:cubicBezTo>
                  <a:cubicBezTo>
                    <a:pt x="3222" y="49020"/>
                    <a:pt x="6153" y="54045"/>
                    <a:pt x="12114" y="54045"/>
                  </a:cubicBezTo>
                  <a:cubicBezTo>
                    <a:pt x="13275" y="54045"/>
                    <a:pt x="14551" y="53854"/>
                    <a:pt x="15949" y="53415"/>
                  </a:cubicBezTo>
                  <a:cubicBezTo>
                    <a:pt x="18051" y="52756"/>
                    <a:pt x="19012" y="50456"/>
                    <a:pt x="19425" y="48095"/>
                  </a:cubicBezTo>
                  <a:cubicBezTo>
                    <a:pt x="19425" y="47815"/>
                    <a:pt x="19542" y="47565"/>
                    <a:pt x="19546" y="47297"/>
                  </a:cubicBezTo>
                  <a:cubicBezTo>
                    <a:pt x="19752" y="45537"/>
                    <a:pt x="19774" y="43758"/>
                    <a:pt x="19611" y="41992"/>
                  </a:cubicBezTo>
                  <a:cubicBezTo>
                    <a:pt x="19640" y="38946"/>
                    <a:pt x="19637" y="37655"/>
                    <a:pt x="19636" y="37624"/>
                  </a:cubicBezTo>
                  <a:lnTo>
                    <a:pt x="19636" y="37624"/>
                  </a:lnTo>
                  <a:cubicBezTo>
                    <a:pt x="19636" y="37624"/>
                    <a:pt x="19637" y="37624"/>
                    <a:pt x="19639" y="37624"/>
                  </a:cubicBezTo>
                  <a:cubicBezTo>
                    <a:pt x="19799" y="37624"/>
                    <a:pt x="26230" y="36411"/>
                    <a:pt x="27561" y="27929"/>
                  </a:cubicBezTo>
                  <a:cubicBezTo>
                    <a:pt x="28244" y="23660"/>
                    <a:pt x="28011" y="16660"/>
                    <a:pt x="27642" y="10941"/>
                  </a:cubicBezTo>
                  <a:cubicBezTo>
                    <a:pt x="27320" y="6006"/>
                    <a:pt x="24156" y="0"/>
                    <a:pt x="19376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" name="Google Shape;522;p47">
              <a:extLst>
                <a:ext uri="{FF2B5EF4-FFF2-40B4-BE49-F238E27FC236}">
                  <a16:creationId xmlns:a16="http://schemas.microsoft.com/office/drawing/2014/main" id="{9D35CAEB-BB52-1C43-B7BE-ACCC0FFBE49E}"/>
                </a:ext>
              </a:extLst>
            </p:cNvPr>
            <p:cNvSpPr/>
            <p:nvPr/>
          </p:nvSpPr>
          <p:spPr>
            <a:xfrm>
              <a:off x="4711687" y="1622670"/>
              <a:ext cx="28277" cy="26961"/>
            </a:xfrm>
            <a:custGeom>
              <a:avLst/>
              <a:gdLst/>
              <a:ahLst/>
              <a:cxnLst/>
              <a:rect l="l" t="t" r="r" b="b"/>
              <a:pathLst>
                <a:path w="2213" h="2110" extrusionOk="0">
                  <a:moveTo>
                    <a:pt x="1152" y="1"/>
                  </a:moveTo>
                  <a:cubicBezTo>
                    <a:pt x="1123" y="1"/>
                    <a:pt x="1093" y="2"/>
                    <a:pt x="1064" y="4"/>
                  </a:cubicBezTo>
                  <a:cubicBezTo>
                    <a:pt x="469" y="28"/>
                    <a:pt x="1" y="521"/>
                    <a:pt x="8" y="1115"/>
                  </a:cubicBezTo>
                  <a:cubicBezTo>
                    <a:pt x="8" y="1126"/>
                    <a:pt x="10" y="1136"/>
                    <a:pt x="10" y="1147"/>
                  </a:cubicBezTo>
                  <a:cubicBezTo>
                    <a:pt x="55" y="1694"/>
                    <a:pt x="515" y="2110"/>
                    <a:pt x="1054" y="2110"/>
                  </a:cubicBezTo>
                  <a:cubicBezTo>
                    <a:pt x="1084" y="2110"/>
                    <a:pt x="1114" y="2108"/>
                    <a:pt x="1145" y="2106"/>
                  </a:cubicBezTo>
                  <a:cubicBezTo>
                    <a:pt x="1742" y="2085"/>
                    <a:pt x="2212" y="1592"/>
                    <a:pt x="2205" y="995"/>
                  </a:cubicBezTo>
                  <a:cubicBezTo>
                    <a:pt x="2205" y="987"/>
                    <a:pt x="2203" y="977"/>
                    <a:pt x="2203" y="968"/>
                  </a:cubicBezTo>
                  <a:cubicBezTo>
                    <a:pt x="2156" y="417"/>
                    <a:pt x="1695" y="1"/>
                    <a:pt x="1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" name="Google Shape;523;p47">
              <a:extLst>
                <a:ext uri="{FF2B5EF4-FFF2-40B4-BE49-F238E27FC236}">
                  <a16:creationId xmlns:a16="http://schemas.microsoft.com/office/drawing/2014/main" id="{7BF2DB04-E1DA-0746-A43B-36B21824B950}"/>
                </a:ext>
              </a:extLst>
            </p:cNvPr>
            <p:cNvSpPr/>
            <p:nvPr/>
          </p:nvSpPr>
          <p:spPr>
            <a:xfrm>
              <a:off x="4697299" y="1595645"/>
              <a:ext cx="57103" cy="15026"/>
            </a:xfrm>
            <a:custGeom>
              <a:avLst/>
              <a:gdLst/>
              <a:ahLst/>
              <a:cxnLst/>
              <a:rect l="l" t="t" r="r" b="b"/>
              <a:pathLst>
                <a:path w="4469" h="1176" extrusionOk="0">
                  <a:moveTo>
                    <a:pt x="2291" y="1"/>
                  </a:moveTo>
                  <a:cubicBezTo>
                    <a:pt x="2282" y="1"/>
                    <a:pt x="2273" y="1"/>
                    <a:pt x="2263" y="1"/>
                  </a:cubicBezTo>
                  <a:cubicBezTo>
                    <a:pt x="2258" y="1"/>
                    <a:pt x="2253" y="1"/>
                    <a:pt x="2249" y="1"/>
                  </a:cubicBezTo>
                  <a:cubicBezTo>
                    <a:pt x="1631" y="1"/>
                    <a:pt x="1027" y="190"/>
                    <a:pt x="519" y="543"/>
                  </a:cubicBezTo>
                  <a:cubicBezTo>
                    <a:pt x="144" y="819"/>
                    <a:pt x="1" y="1077"/>
                    <a:pt x="66" y="1142"/>
                  </a:cubicBezTo>
                  <a:cubicBezTo>
                    <a:pt x="80" y="1158"/>
                    <a:pt x="103" y="1165"/>
                    <a:pt x="134" y="1165"/>
                  </a:cubicBezTo>
                  <a:cubicBezTo>
                    <a:pt x="389" y="1165"/>
                    <a:pt x="1194" y="690"/>
                    <a:pt x="2245" y="686"/>
                  </a:cubicBezTo>
                  <a:cubicBezTo>
                    <a:pt x="2250" y="686"/>
                    <a:pt x="2254" y="686"/>
                    <a:pt x="2258" y="686"/>
                  </a:cubicBezTo>
                  <a:cubicBezTo>
                    <a:pt x="3309" y="686"/>
                    <a:pt x="4085" y="1175"/>
                    <a:pt x="4334" y="1175"/>
                  </a:cubicBezTo>
                  <a:cubicBezTo>
                    <a:pt x="4363" y="1175"/>
                    <a:pt x="4385" y="1169"/>
                    <a:pt x="4399" y="1154"/>
                  </a:cubicBezTo>
                  <a:cubicBezTo>
                    <a:pt x="4468" y="1089"/>
                    <a:pt x="4342" y="827"/>
                    <a:pt x="3987" y="552"/>
                  </a:cubicBezTo>
                  <a:cubicBezTo>
                    <a:pt x="3493" y="194"/>
                    <a:pt x="2900" y="1"/>
                    <a:pt x="2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" name="Google Shape;524;p47">
              <a:extLst>
                <a:ext uri="{FF2B5EF4-FFF2-40B4-BE49-F238E27FC236}">
                  <a16:creationId xmlns:a16="http://schemas.microsoft.com/office/drawing/2014/main" id="{87F4DEE3-B436-6E4E-9C9F-425F6702F2A9}"/>
                </a:ext>
              </a:extLst>
            </p:cNvPr>
            <p:cNvSpPr/>
            <p:nvPr/>
          </p:nvSpPr>
          <p:spPr>
            <a:xfrm>
              <a:off x="4561845" y="1622670"/>
              <a:ext cx="28289" cy="26961"/>
            </a:xfrm>
            <a:custGeom>
              <a:avLst/>
              <a:gdLst/>
              <a:ahLst/>
              <a:cxnLst/>
              <a:rect l="l" t="t" r="r" b="b"/>
              <a:pathLst>
                <a:path w="2214" h="2110" extrusionOk="0">
                  <a:moveTo>
                    <a:pt x="1155" y="1"/>
                  </a:moveTo>
                  <a:cubicBezTo>
                    <a:pt x="1126" y="1"/>
                    <a:pt x="1096" y="2"/>
                    <a:pt x="1067" y="4"/>
                  </a:cubicBezTo>
                  <a:cubicBezTo>
                    <a:pt x="471" y="25"/>
                    <a:pt x="1" y="519"/>
                    <a:pt x="11" y="1115"/>
                  </a:cubicBezTo>
                  <a:cubicBezTo>
                    <a:pt x="11" y="1126"/>
                    <a:pt x="13" y="1136"/>
                    <a:pt x="13" y="1147"/>
                  </a:cubicBezTo>
                  <a:cubicBezTo>
                    <a:pt x="58" y="1694"/>
                    <a:pt x="517" y="2110"/>
                    <a:pt x="1057" y="2110"/>
                  </a:cubicBezTo>
                  <a:cubicBezTo>
                    <a:pt x="1087" y="2110"/>
                    <a:pt x="1117" y="2108"/>
                    <a:pt x="1148" y="2106"/>
                  </a:cubicBezTo>
                  <a:cubicBezTo>
                    <a:pt x="1744" y="2085"/>
                    <a:pt x="2213" y="1591"/>
                    <a:pt x="2203" y="995"/>
                  </a:cubicBezTo>
                  <a:cubicBezTo>
                    <a:pt x="2203" y="984"/>
                    <a:pt x="2201" y="974"/>
                    <a:pt x="2201" y="963"/>
                  </a:cubicBezTo>
                  <a:cubicBezTo>
                    <a:pt x="2154" y="415"/>
                    <a:pt x="1695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" name="Google Shape;525;p47">
              <a:extLst>
                <a:ext uri="{FF2B5EF4-FFF2-40B4-BE49-F238E27FC236}">
                  <a16:creationId xmlns:a16="http://schemas.microsoft.com/office/drawing/2014/main" id="{4ED559EC-889B-F947-8EDF-F8736B6DB554}"/>
                </a:ext>
              </a:extLst>
            </p:cNvPr>
            <p:cNvSpPr/>
            <p:nvPr/>
          </p:nvSpPr>
          <p:spPr>
            <a:xfrm>
              <a:off x="4548493" y="1598610"/>
              <a:ext cx="57077" cy="15039"/>
            </a:xfrm>
            <a:custGeom>
              <a:avLst/>
              <a:gdLst/>
              <a:ahLst/>
              <a:cxnLst/>
              <a:rect l="l" t="t" r="r" b="b"/>
              <a:pathLst>
                <a:path w="4467" h="1177" extrusionOk="0">
                  <a:moveTo>
                    <a:pt x="2231" y="0"/>
                  </a:moveTo>
                  <a:cubicBezTo>
                    <a:pt x="1611" y="0"/>
                    <a:pt x="1006" y="191"/>
                    <a:pt x="496" y="544"/>
                  </a:cubicBezTo>
                  <a:cubicBezTo>
                    <a:pt x="139" y="818"/>
                    <a:pt x="1" y="1081"/>
                    <a:pt x="65" y="1147"/>
                  </a:cubicBezTo>
                  <a:cubicBezTo>
                    <a:pt x="79" y="1162"/>
                    <a:pt x="101" y="1169"/>
                    <a:pt x="132" y="1169"/>
                  </a:cubicBezTo>
                  <a:cubicBezTo>
                    <a:pt x="384" y="1169"/>
                    <a:pt x="1191" y="697"/>
                    <a:pt x="2245" y="689"/>
                  </a:cubicBezTo>
                  <a:cubicBezTo>
                    <a:pt x="2252" y="689"/>
                    <a:pt x="2259" y="689"/>
                    <a:pt x="2267" y="689"/>
                  </a:cubicBezTo>
                  <a:cubicBezTo>
                    <a:pt x="3313" y="689"/>
                    <a:pt x="4085" y="1176"/>
                    <a:pt x="4333" y="1176"/>
                  </a:cubicBezTo>
                  <a:cubicBezTo>
                    <a:pt x="4362" y="1176"/>
                    <a:pt x="4384" y="1169"/>
                    <a:pt x="4398" y="1155"/>
                  </a:cubicBezTo>
                  <a:cubicBezTo>
                    <a:pt x="4467" y="1104"/>
                    <a:pt x="4342" y="845"/>
                    <a:pt x="3968" y="553"/>
                  </a:cubicBezTo>
                  <a:cubicBezTo>
                    <a:pt x="3471" y="194"/>
                    <a:pt x="2873" y="0"/>
                    <a:pt x="2259" y="0"/>
                  </a:cubicBezTo>
                  <a:cubicBezTo>
                    <a:pt x="2255" y="0"/>
                    <a:pt x="2250" y="0"/>
                    <a:pt x="2245" y="0"/>
                  </a:cubicBezTo>
                  <a:cubicBezTo>
                    <a:pt x="2240" y="0"/>
                    <a:pt x="2235" y="0"/>
                    <a:pt x="2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" name="Google Shape;526;p47">
              <a:extLst>
                <a:ext uri="{FF2B5EF4-FFF2-40B4-BE49-F238E27FC236}">
                  <a16:creationId xmlns:a16="http://schemas.microsoft.com/office/drawing/2014/main" id="{FEE6FD62-8A6A-3B43-B297-BB29950A767C}"/>
                </a:ext>
              </a:extLst>
            </p:cNvPr>
            <p:cNvSpPr/>
            <p:nvPr/>
          </p:nvSpPr>
          <p:spPr>
            <a:xfrm>
              <a:off x="4651019" y="1599415"/>
              <a:ext cx="47839" cy="126842"/>
            </a:xfrm>
            <a:custGeom>
              <a:avLst/>
              <a:gdLst/>
              <a:ahLst/>
              <a:cxnLst/>
              <a:rect l="l" t="t" r="r" b="b"/>
              <a:pathLst>
                <a:path w="3744" h="9927" extrusionOk="0">
                  <a:moveTo>
                    <a:pt x="134" y="1"/>
                  </a:moveTo>
                  <a:cubicBezTo>
                    <a:pt x="133" y="1"/>
                    <a:pt x="131" y="1"/>
                    <a:pt x="130" y="2"/>
                  </a:cubicBezTo>
                  <a:cubicBezTo>
                    <a:pt x="1" y="62"/>
                    <a:pt x="906" y="2755"/>
                    <a:pt x="2155" y="6032"/>
                  </a:cubicBezTo>
                  <a:cubicBezTo>
                    <a:pt x="2470" y="6838"/>
                    <a:pt x="2767" y="7605"/>
                    <a:pt x="3056" y="8336"/>
                  </a:cubicBezTo>
                  <a:cubicBezTo>
                    <a:pt x="3212" y="8608"/>
                    <a:pt x="3282" y="8920"/>
                    <a:pt x="3258" y="9232"/>
                  </a:cubicBezTo>
                  <a:cubicBezTo>
                    <a:pt x="3206" y="9440"/>
                    <a:pt x="2922" y="9500"/>
                    <a:pt x="2620" y="9530"/>
                  </a:cubicBezTo>
                  <a:cubicBezTo>
                    <a:pt x="1427" y="9684"/>
                    <a:pt x="694" y="9815"/>
                    <a:pt x="694" y="9882"/>
                  </a:cubicBezTo>
                  <a:cubicBezTo>
                    <a:pt x="696" y="9911"/>
                    <a:pt x="846" y="9927"/>
                    <a:pt x="1119" y="9927"/>
                  </a:cubicBezTo>
                  <a:cubicBezTo>
                    <a:pt x="1456" y="9927"/>
                    <a:pt x="1981" y="9903"/>
                    <a:pt x="2646" y="9852"/>
                  </a:cubicBezTo>
                  <a:cubicBezTo>
                    <a:pt x="2818" y="9851"/>
                    <a:pt x="2991" y="9827"/>
                    <a:pt x="3158" y="9779"/>
                  </a:cubicBezTo>
                  <a:cubicBezTo>
                    <a:pt x="3381" y="9720"/>
                    <a:pt x="3564" y="9561"/>
                    <a:pt x="3653" y="9350"/>
                  </a:cubicBezTo>
                  <a:cubicBezTo>
                    <a:pt x="3743" y="8947"/>
                    <a:pt x="3686" y="8527"/>
                    <a:pt x="3494" y="8164"/>
                  </a:cubicBezTo>
                  <a:cubicBezTo>
                    <a:pt x="3221" y="7430"/>
                    <a:pt x="2934" y="6656"/>
                    <a:pt x="2632" y="5847"/>
                  </a:cubicBezTo>
                  <a:cubicBezTo>
                    <a:pt x="1397" y="2623"/>
                    <a:pt x="284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0" name="Google Shape;527;p47">
              <a:extLst>
                <a:ext uri="{FF2B5EF4-FFF2-40B4-BE49-F238E27FC236}">
                  <a16:creationId xmlns:a16="http://schemas.microsoft.com/office/drawing/2014/main" id="{A99B3A48-0AFB-C344-B153-AD5E8F3D190A}"/>
                </a:ext>
              </a:extLst>
            </p:cNvPr>
            <p:cNvSpPr/>
            <p:nvPr/>
          </p:nvSpPr>
          <p:spPr>
            <a:xfrm>
              <a:off x="4523947" y="1865941"/>
              <a:ext cx="146903" cy="66379"/>
            </a:xfrm>
            <a:custGeom>
              <a:avLst/>
              <a:gdLst/>
              <a:ahLst/>
              <a:cxnLst/>
              <a:rect l="l" t="t" r="r" b="b"/>
              <a:pathLst>
                <a:path w="11497" h="5195" extrusionOk="0">
                  <a:moveTo>
                    <a:pt x="0" y="0"/>
                  </a:moveTo>
                  <a:cubicBezTo>
                    <a:pt x="0" y="0"/>
                    <a:pt x="2540" y="5194"/>
                    <a:pt x="9897" y="5194"/>
                  </a:cubicBezTo>
                  <a:cubicBezTo>
                    <a:pt x="10407" y="5194"/>
                    <a:pt x="10940" y="5169"/>
                    <a:pt x="11496" y="5116"/>
                  </a:cubicBezTo>
                  <a:lnTo>
                    <a:pt x="11487" y="3061"/>
                  </a:lnTo>
                  <a:cubicBezTo>
                    <a:pt x="11376" y="3063"/>
                    <a:pt x="11265" y="3063"/>
                    <a:pt x="11155" y="3063"/>
                  </a:cubicBezTo>
                  <a:cubicBezTo>
                    <a:pt x="7231" y="3063"/>
                    <a:pt x="3377" y="2006"/>
                    <a:pt x="0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1" name="Google Shape;528;p47">
              <a:extLst>
                <a:ext uri="{FF2B5EF4-FFF2-40B4-BE49-F238E27FC236}">
                  <a16:creationId xmlns:a16="http://schemas.microsoft.com/office/drawing/2014/main" id="{2022907E-14C5-DC4B-942E-CF53F12061D9}"/>
                </a:ext>
              </a:extLst>
            </p:cNvPr>
            <p:cNvSpPr/>
            <p:nvPr/>
          </p:nvSpPr>
          <p:spPr>
            <a:xfrm>
              <a:off x="4607307" y="1751710"/>
              <a:ext cx="48043" cy="33566"/>
            </a:xfrm>
            <a:custGeom>
              <a:avLst/>
              <a:gdLst/>
              <a:ahLst/>
              <a:cxnLst/>
              <a:rect l="l" t="t" r="r" b="b"/>
              <a:pathLst>
                <a:path w="3760" h="2627" extrusionOk="0">
                  <a:moveTo>
                    <a:pt x="1945" y="0"/>
                  </a:moveTo>
                  <a:cubicBezTo>
                    <a:pt x="1864" y="0"/>
                    <a:pt x="1784" y="5"/>
                    <a:pt x="1703" y="14"/>
                  </a:cubicBezTo>
                  <a:cubicBezTo>
                    <a:pt x="1176" y="64"/>
                    <a:pt x="691" y="325"/>
                    <a:pt x="359" y="738"/>
                  </a:cubicBezTo>
                  <a:cubicBezTo>
                    <a:pt x="38" y="1143"/>
                    <a:pt x="0" y="1707"/>
                    <a:pt x="269" y="2150"/>
                  </a:cubicBezTo>
                  <a:cubicBezTo>
                    <a:pt x="548" y="2459"/>
                    <a:pt x="938" y="2626"/>
                    <a:pt x="1339" y="2626"/>
                  </a:cubicBezTo>
                  <a:cubicBezTo>
                    <a:pt x="1501" y="2626"/>
                    <a:pt x="1665" y="2599"/>
                    <a:pt x="1824" y="2542"/>
                  </a:cubicBezTo>
                  <a:cubicBezTo>
                    <a:pt x="2383" y="2341"/>
                    <a:pt x="2896" y="2033"/>
                    <a:pt x="3336" y="1634"/>
                  </a:cubicBezTo>
                  <a:cubicBezTo>
                    <a:pt x="3470" y="1539"/>
                    <a:pt x="3584" y="1419"/>
                    <a:pt x="3672" y="1281"/>
                  </a:cubicBezTo>
                  <a:cubicBezTo>
                    <a:pt x="3759" y="1150"/>
                    <a:pt x="3759" y="981"/>
                    <a:pt x="3672" y="850"/>
                  </a:cubicBezTo>
                  <a:lnTo>
                    <a:pt x="3620" y="802"/>
                  </a:lnTo>
                  <a:cubicBezTo>
                    <a:pt x="3208" y="292"/>
                    <a:pt x="2592" y="0"/>
                    <a:pt x="1945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2" name="Google Shape;529;p47">
              <a:extLst>
                <a:ext uri="{FF2B5EF4-FFF2-40B4-BE49-F238E27FC236}">
                  <a16:creationId xmlns:a16="http://schemas.microsoft.com/office/drawing/2014/main" id="{0B218051-C1E7-6E43-A212-FA5095DA7DED}"/>
                </a:ext>
              </a:extLst>
            </p:cNvPr>
            <p:cNvSpPr/>
            <p:nvPr/>
          </p:nvSpPr>
          <p:spPr>
            <a:xfrm>
              <a:off x="4612418" y="1736249"/>
              <a:ext cx="51161" cy="43444"/>
            </a:xfrm>
            <a:custGeom>
              <a:avLst/>
              <a:gdLst/>
              <a:ahLst/>
              <a:cxnLst/>
              <a:rect l="l" t="t" r="r" b="b"/>
              <a:pathLst>
                <a:path w="4004" h="3400" extrusionOk="0">
                  <a:moveTo>
                    <a:pt x="228" y="0"/>
                  </a:moveTo>
                  <a:cubicBezTo>
                    <a:pt x="138" y="0"/>
                    <a:pt x="0" y="318"/>
                    <a:pt x="42" y="850"/>
                  </a:cubicBezTo>
                  <a:cubicBezTo>
                    <a:pt x="127" y="1568"/>
                    <a:pt x="488" y="2225"/>
                    <a:pt x="1051" y="2682"/>
                  </a:cubicBezTo>
                  <a:cubicBezTo>
                    <a:pt x="1618" y="3146"/>
                    <a:pt x="2330" y="3400"/>
                    <a:pt x="3064" y="3400"/>
                  </a:cubicBezTo>
                  <a:cubicBezTo>
                    <a:pt x="3083" y="3400"/>
                    <a:pt x="3102" y="3400"/>
                    <a:pt x="3121" y="3399"/>
                  </a:cubicBezTo>
                  <a:cubicBezTo>
                    <a:pt x="3699" y="3383"/>
                    <a:pt x="4003" y="3210"/>
                    <a:pt x="4003" y="3132"/>
                  </a:cubicBezTo>
                  <a:cubicBezTo>
                    <a:pt x="3996" y="2952"/>
                    <a:pt x="2618" y="3077"/>
                    <a:pt x="1523" y="2185"/>
                  </a:cubicBezTo>
                  <a:cubicBezTo>
                    <a:pt x="429" y="1293"/>
                    <a:pt x="425" y="1"/>
                    <a:pt x="231" y="1"/>
                  </a:cubicBezTo>
                  <a:cubicBezTo>
                    <a:pt x="230" y="1"/>
                    <a:pt x="229" y="0"/>
                    <a:pt x="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3" name="Google Shape;530;p47">
              <a:extLst>
                <a:ext uri="{FF2B5EF4-FFF2-40B4-BE49-F238E27FC236}">
                  <a16:creationId xmlns:a16="http://schemas.microsoft.com/office/drawing/2014/main" id="{03D7A0A3-0DC7-A14F-BA16-E8B792807854}"/>
                </a:ext>
              </a:extLst>
            </p:cNvPr>
            <p:cNvSpPr/>
            <p:nvPr/>
          </p:nvSpPr>
          <p:spPr>
            <a:xfrm>
              <a:off x="4541554" y="1575725"/>
              <a:ext cx="70468" cy="20393"/>
            </a:xfrm>
            <a:custGeom>
              <a:avLst/>
              <a:gdLst/>
              <a:ahLst/>
              <a:cxnLst/>
              <a:rect l="l" t="t" r="r" b="b"/>
              <a:pathLst>
                <a:path w="5515" h="1596" extrusionOk="0">
                  <a:moveTo>
                    <a:pt x="3176" y="0"/>
                  </a:moveTo>
                  <a:cubicBezTo>
                    <a:pt x="2291" y="0"/>
                    <a:pt x="1412" y="250"/>
                    <a:pt x="647" y="736"/>
                  </a:cubicBezTo>
                  <a:cubicBezTo>
                    <a:pt x="196" y="1060"/>
                    <a:pt x="0" y="1353"/>
                    <a:pt x="83" y="1491"/>
                  </a:cubicBezTo>
                  <a:cubicBezTo>
                    <a:pt x="131" y="1566"/>
                    <a:pt x="242" y="1596"/>
                    <a:pt x="405" y="1596"/>
                  </a:cubicBezTo>
                  <a:cubicBezTo>
                    <a:pt x="869" y="1596"/>
                    <a:pt x="1751" y="1355"/>
                    <a:pt x="2784" y="1228"/>
                  </a:cubicBezTo>
                  <a:cubicBezTo>
                    <a:pt x="4180" y="1056"/>
                    <a:pt x="5355" y="1206"/>
                    <a:pt x="5471" y="883"/>
                  </a:cubicBezTo>
                  <a:cubicBezTo>
                    <a:pt x="5514" y="728"/>
                    <a:pt x="5264" y="478"/>
                    <a:pt x="4752" y="272"/>
                  </a:cubicBezTo>
                  <a:cubicBezTo>
                    <a:pt x="4240" y="90"/>
                    <a:pt x="3707" y="0"/>
                    <a:pt x="3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4" name="Google Shape;531;p47">
              <a:extLst>
                <a:ext uri="{FF2B5EF4-FFF2-40B4-BE49-F238E27FC236}">
                  <a16:creationId xmlns:a16="http://schemas.microsoft.com/office/drawing/2014/main" id="{07A77980-3C54-524C-B94A-C48E170DDFD2}"/>
                </a:ext>
              </a:extLst>
            </p:cNvPr>
            <p:cNvSpPr/>
            <p:nvPr/>
          </p:nvSpPr>
          <p:spPr>
            <a:xfrm>
              <a:off x="4695485" y="1551205"/>
              <a:ext cx="53512" cy="16905"/>
            </a:xfrm>
            <a:custGeom>
              <a:avLst/>
              <a:gdLst/>
              <a:ahLst/>
              <a:cxnLst/>
              <a:rect l="l" t="t" r="r" b="b"/>
              <a:pathLst>
                <a:path w="4188" h="1323" extrusionOk="0">
                  <a:moveTo>
                    <a:pt x="2041" y="1"/>
                  </a:moveTo>
                  <a:cubicBezTo>
                    <a:pt x="1505" y="1"/>
                    <a:pt x="969" y="149"/>
                    <a:pt x="496" y="447"/>
                  </a:cubicBezTo>
                  <a:cubicBezTo>
                    <a:pt x="134" y="705"/>
                    <a:pt x="0" y="972"/>
                    <a:pt x="86" y="1109"/>
                  </a:cubicBezTo>
                  <a:cubicBezTo>
                    <a:pt x="170" y="1230"/>
                    <a:pt x="372" y="1264"/>
                    <a:pt x="653" y="1264"/>
                  </a:cubicBezTo>
                  <a:cubicBezTo>
                    <a:pt x="1024" y="1264"/>
                    <a:pt x="1531" y="1205"/>
                    <a:pt x="2090" y="1205"/>
                  </a:cubicBezTo>
                  <a:cubicBezTo>
                    <a:pt x="2744" y="1205"/>
                    <a:pt x="3327" y="1323"/>
                    <a:pt x="3703" y="1323"/>
                  </a:cubicBezTo>
                  <a:cubicBezTo>
                    <a:pt x="3892" y="1323"/>
                    <a:pt x="4029" y="1293"/>
                    <a:pt x="4097" y="1205"/>
                  </a:cubicBezTo>
                  <a:cubicBezTo>
                    <a:pt x="4187" y="1071"/>
                    <a:pt x="4076" y="795"/>
                    <a:pt x="3726" y="541"/>
                  </a:cubicBezTo>
                  <a:cubicBezTo>
                    <a:pt x="3223" y="182"/>
                    <a:pt x="2633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5" name="Google Shape;532;p47">
              <a:extLst>
                <a:ext uri="{FF2B5EF4-FFF2-40B4-BE49-F238E27FC236}">
                  <a16:creationId xmlns:a16="http://schemas.microsoft.com/office/drawing/2014/main" id="{C9CEBA83-77B9-184B-A421-6B52B30AFD5E}"/>
                </a:ext>
              </a:extLst>
            </p:cNvPr>
            <p:cNvSpPr/>
            <p:nvPr/>
          </p:nvSpPr>
          <p:spPr>
            <a:xfrm>
              <a:off x="4377939" y="1400597"/>
              <a:ext cx="312231" cy="443213"/>
            </a:xfrm>
            <a:custGeom>
              <a:avLst/>
              <a:gdLst/>
              <a:ahLst/>
              <a:cxnLst/>
              <a:rect l="l" t="t" r="r" b="b"/>
              <a:pathLst>
                <a:path w="24436" h="34687" extrusionOk="0">
                  <a:moveTo>
                    <a:pt x="23656" y="1"/>
                  </a:moveTo>
                  <a:lnTo>
                    <a:pt x="23656" y="1"/>
                  </a:lnTo>
                  <a:cubicBezTo>
                    <a:pt x="17243" y="769"/>
                    <a:pt x="10944" y="2299"/>
                    <a:pt x="4893" y="4558"/>
                  </a:cubicBezTo>
                  <a:cubicBezTo>
                    <a:pt x="3494" y="5084"/>
                    <a:pt x="2021" y="5713"/>
                    <a:pt x="1194" y="6957"/>
                  </a:cubicBezTo>
                  <a:cubicBezTo>
                    <a:pt x="332" y="8275"/>
                    <a:pt x="358" y="9971"/>
                    <a:pt x="431" y="11557"/>
                  </a:cubicBezTo>
                  <a:cubicBezTo>
                    <a:pt x="785" y="19152"/>
                    <a:pt x="1138" y="26748"/>
                    <a:pt x="1492" y="34343"/>
                  </a:cubicBezTo>
                  <a:lnTo>
                    <a:pt x="1492" y="34343"/>
                  </a:lnTo>
                  <a:cubicBezTo>
                    <a:pt x="1000" y="34343"/>
                    <a:pt x="501" y="34295"/>
                    <a:pt x="0" y="34196"/>
                  </a:cubicBezTo>
                  <a:lnTo>
                    <a:pt x="0" y="34196"/>
                  </a:lnTo>
                  <a:lnTo>
                    <a:pt x="1508" y="34687"/>
                  </a:lnTo>
                  <a:cubicBezTo>
                    <a:pt x="1502" y="34572"/>
                    <a:pt x="1497" y="34458"/>
                    <a:pt x="1492" y="34343"/>
                  </a:cubicBezTo>
                  <a:lnTo>
                    <a:pt x="1492" y="34343"/>
                  </a:lnTo>
                  <a:cubicBezTo>
                    <a:pt x="1492" y="34343"/>
                    <a:pt x="1493" y="34343"/>
                    <a:pt x="1494" y="34343"/>
                  </a:cubicBezTo>
                  <a:cubicBezTo>
                    <a:pt x="5056" y="34343"/>
                    <a:pt x="8239" y="31835"/>
                    <a:pt x="8959" y="28208"/>
                  </a:cubicBezTo>
                  <a:cubicBezTo>
                    <a:pt x="9120" y="27405"/>
                    <a:pt x="9149" y="26579"/>
                    <a:pt x="9046" y="25767"/>
                  </a:cubicBezTo>
                  <a:cubicBezTo>
                    <a:pt x="8779" y="23661"/>
                    <a:pt x="7641" y="21511"/>
                    <a:pt x="8374" y="19516"/>
                  </a:cubicBezTo>
                  <a:cubicBezTo>
                    <a:pt x="9339" y="16880"/>
                    <a:pt x="13038" y="16071"/>
                    <a:pt x="14021" y="13435"/>
                  </a:cubicBezTo>
                  <a:cubicBezTo>
                    <a:pt x="14593" y="11902"/>
                    <a:pt x="14081" y="10114"/>
                    <a:pt x="14727" y="8614"/>
                  </a:cubicBezTo>
                  <a:cubicBezTo>
                    <a:pt x="15335" y="7202"/>
                    <a:pt x="16817" y="6393"/>
                    <a:pt x="18264" y="5867"/>
                  </a:cubicBezTo>
                  <a:cubicBezTo>
                    <a:pt x="19711" y="5342"/>
                    <a:pt x="21257" y="5006"/>
                    <a:pt x="22467" y="4045"/>
                  </a:cubicBezTo>
                  <a:cubicBezTo>
                    <a:pt x="23677" y="3084"/>
                    <a:pt x="24435" y="1323"/>
                    <a:pt x="23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6" name="Google Shape;533;p47">
              <a:extLst>
                <a:ext uri="{FF2B5EF4-FFF2-40B4-BE49-F238E27FC236}">
                  <a16:creationId xmlns:a16="http://schemas.microsoft.com/office/drawing/2014/main" id="{D6E5B927-6746-7947-861A-1B746F222B67}"/>
                </a:ext>
              </a:extLst>
            </p:cNvPr>
            <p:cNvSpPr/>
            <p:nvPr/>
          </p:nvSpPr>
          <p:spPr>
            <a:xfrm>
              <a:off x="4309362" y="1344516"/>
              <a:ext cx="382929" cy="530777"/>
            </a:xfrm>
            <a:custGeom>
              <a:avLst/>
              <a:gdLst/>
              <a:ahLst/>
              <a:cxnLst/>
              <a:rect l="l" t="t" r="r" b="b"/>
              <a:pathLst>
                <a:path w="29969" h="41540" extrusionOk="0">
                  <a:moveTo>
                    <a:pt x="26276" y="1"/>
                  </a:moveTo>
                  <a:cubicBezTo>
                    <a:pt x="25760" y="1"/>
                    <a:pt x="25243" y="93"/>
                    <a:pt x="24749" y="281"/>
                  </a:cubicBezTo>
                  <a:cubicBezTo>
                    <a:pt x="24023" y="524"/>
                    <a:pt x="23344" y="893"/>
                    <a:pt x="22747" y="1375"/>
                  </a:cubicBezTo>
                  <a:cubicBezTo>
                    <a:pt x="22107" y="1898"/>
                    <a:pt x="21538" y="2503"/>
                    <a:pt x="21053" y="3171"/>
                  </a:cubicBezTo>
                  <a:cubicBezTo>
                    <a:pt x="20025" y="4532"/>
                    <a:pt x="19228" y="6164"/>
                    <a:pt x="18151" y="7694"/>
                  </a:cubicBezTo>
                  <a:cubicBezTo>
                    <a:pt x="17612" y="8482"/>
                    <a:pt x="16967" y="9192"/>
                    <a:pt x="16234" y="9804"/>
                  </a:cubicBezTo>
                  <a:cubicBezTo>
                    <a:pt x="15457" y="10417"/>
                    <a:pt x="14559" y="10857"/>
                    <a:pt x="13598" y="11095"/>
                  </a:cubicBezTo>
                  <a:cubicBezTo>
                    <a:pt x="12561" y="11331"/>
                    <a:pt x="11552" y="11670"/>
                    <a:pt x="10582" y="12109"/>
                  </a:cubicBezTo>
                  <a:cubicBezTo>
                    <a:pt x="9599" y="12618"/>
                    <a:pt x="8733" y="13326"/>
                    <a:pt x="8038" y="14188"/>
                  </a:cubicBezTo>
                  <a:cubicBezTo>
                    <a:pt x="6688" y="15895"/>
                    <a:pt x="5846" y="17945"/>
                    <a:pt x="5605" y="20107"/>
                  </a:cubicBezTo>
                  <a:cubicBezTo>
                    <a:pt x="5358" y="22179"/>
                    <a:pt x="5639" y="24202"/>
                    <a:pt x="5006" y="25955"/>
                  </a:cubicBezTo>
                  <a:cubicBezTo>
                    <a:pt x="4701" y="26801"/>
                    <a:pt x="4159" y="27539"/>
                    <a:pt x="3446" y="28084"/>
                  </a:cubicBezTo>
                  <a:cubicBezTo>
                    <a:pt x="2734" y="28605"/>
                    <a:pt x="2065" y="29180"/>
                    <a:pt x="1443" y="29806"/>
                  </a:cubicBezTo>
                  <a:cubicBezTo>
                    <a:pt x="409" y="31065"/>
                    <a:pt x="1" y="32726"/>
                    <a:pt x="337" y="34320"/>
                  </a:cubicBezTo>
                  <a:cubicBezTo>
                    <a:pt x="568" y="35614"/>
                    <a:pt x="1121" y="36830"/>
                    <a:pt x="1943" y="37857"/>
                  </a:cubicBezTo>
                  <a:cubicBezTo>
                    <a:pt x="2547" y="38628"/>
                    <a:pt x="3222" y="39340"/>
                    <a:pt x="3964" y="39979"/>
                  </a:cubicBezTo>
                  <a:cubicBezTo>
                    <a:pt x="4563" y="40514"/>
                    <a:pt x="5054" y="40898"/>
                    <a:pt x="5385" y="41161"/>
                  </a:cubicBezTo>
                  <a:lnTo>
                    <a:pt x="5764" y="41449"/>
                  </a:lnTo>
                  <a:cubicBezTo>
                    <a:pt x="5807" y="41485"/>
                    <a:pt x="5855" y="41515"/>
                    <a:pt x="5906" y="41539"/>
                  </a:cubicBezTo>
                  <a:cubicBezTo>
                    <a:pt x="5759" y="41384"/>
                    <a:pt x="5602" y="41242"/>
                    <a:pt x="5432" y="41113"/>
                  </a:cubicBezTo>
                  <a:cubicBezTo>
                    <a:pt x="5117" y="40832"/>
                    <a:pt x="4644" y="40428"/>
                    <a:pt x="4058" y="39885"/>
                  </a:cubicBezTo>
                  <a:cubicBezTo>
                    <a:pt x="3345" y="39226"/>
                    <a:pt x="2694" y="38505"/>
                    <a:pt x="2111" y="37732"/>
                  </a:cubicBezTo>
                  <a:cubicBezTo>
                    <a:pt x="1334" y="36723"/>
                    <a:pt x="816" y="35540"/>
                    <a:pt x="600" y="34285"/>
                  </a:cubicBezTo>
                  <a:cubicBezTo>
                    <a:pt x="299" y="32775"/>
                    <a:pt x="696" y="31210"/>
                    <a:pt x="1676" y="30022"/>
                  </a:cubicBezTo>
                  <a:cubicBezTo>
                    <a:pt x="2295" y="29420"/>
                    <a:pt x="2957" y="28866"/>
                    <a:pt x="3658" y="28363"/>
                  </a:cubicBezTo>
                  <a:cubicBezTo>
                    <a:pt x="4419" y="27784"/>
                    <a:pt x="5000" y="27000"/>
                    <a:pt x="5331" y="26103"/>
                  </a:cubicBezTo>
                  <a:cubicBezTo>
                    <a:pt x="6008" y="24241"/>
                    <a:pt x="5720" y="22183"/>
                    <a:pt x="5969" y="20180"/>
                  </a:cubicBezTo>
                  <a:cubicBezTo>
                    <a:pt x="6211" y="18094"/>
                    <a:pt x="7026" y="16114"/>
                    <a:pt x="8326" y="14464"/>
                  </a:cubicBezTo>
                  <a:cubicBezTo>
                    <a:pt x="8990" y="13643"/>
                    <a:pt x="9817" y="12966"/>
                    <a:pt x="10755" y="12479"/>
                  </a:cubicBezTo>
                  <a:cubicBezTo>
                    <a:pt x="11699" y="12050"/>
                    <a:pt x="12683" y="11717"/>
                    <a:pt x="13693" y="11484"/>
                  </a:cubicBezTo>
                  <a:cubicBezTo>
                    <a:pt x="14699" y="11226"/>
                    <a:pt x="15638" y="10758"/>
                    <a:pt x="16449" y="10111"/>
                  </a:cubicBezTo>
                  <a:cubicBezTo>
                    <a:pt x="17204" y="9476"/>
                    <a:pt x="17868" y="8739"/>
                    <a:pt x="18422" y="7922"/>
                  </a:cubicBezTo>
                  <a:cubicBezTo>
                    <a:pt x="19511" y="6350"/>
                    <a:pt x="20297" y="4723"/>
                    <a:pt x="21290" y="3382"/>
                  </a:cubicBezTo>
                  <a:cubicBezTo>
                    <a:pt x="21754" y="2726"/>
                    <a:pt x="22299" y="2130"/>
                    <a:pt x="22910" y="1608"/>
                  </a:cubicBezTo>
                  <a:cubicBezTo>
                    <a:pt x="23479" y="1144"/>
                    <a:pt x="24126" y="784"/>
                    <a:pt x="24820" y="544"/>
                  </a:cubicBezTo>
                  <a:cubicBezTo>
                    <a:pt x="25304" y="350"/>
                    <a:pt x="25815" y="255"/>
                    <a:pt x="26324" y="255"/>
                  </a:cubicBezTo>
                  <a:cubicBezTo>
                    <a:pt x="27055" y="255"/>
                    <a:pt x="27783" y="452"/>
                    <a:pt x="28425" y="841"/>
                  </a:cubicBezTo>
                  <a:cubicBezTo>
                    <a:pt x="29196" y="1414"/>
                    <a:pt x="29686" y="2288"/>
                    <a:pt x="29774" y="3244"/>
                  </a:cubicBezTo>
                  <a:cubicBezTo>
                    <a:pt x="29841" y="3852"/>
                    <a:pt x="29688" y="4463"/>
                    <a:pt x="29341" y="4968"/>
                  </a:cubicBezTo>
                  <a:cubicBezTo>
                    <a:pt x="29251" y="5097"/>
                    <a:pt x="29146" y="5215"/>
                    <a:pt x="29027" y="5320"/>
                  </a:cubicBezTo>
                  <a:cubicBezTo>
                    <a:pt x="28949" y="5394"/>
                    <a:pt x="28910" y="5428"/>
                    <a:pt x="28915" y="5436"/>
                  </a:cubicBezTo>
                  <a:cubicBezTo>
                    <a:pt x="28915" y="5437"/>
                    <a:pt x="28916" y="5438"/>
                    <a:pt x="28918" y="5438"/>
                  </a:cubicBezTo>
                  <a:cubicBezTo>
                    <a:pt x="28931" y="5438"/>
                    <a:pt x="28976" y="5407"/>
                    <a:pt x="29053" y="5346"/>
                  </a:cubicBezTo>
                  <a:cubicBezTo>
                    <a:pt x="29184" y="5253"/>
                    <a:pt x="29302" y="5142"/>
                    <a:pt x="29401" y="5014"/>
                  </a:cubicBezTo>
                  <a:cubicBezTo>
                    <a:pt x="29786" y="4508"/>
                    <a:pt x="29969" y="3878"/>
                    <a:pt x="29918" y="3244"/>
                  </a:cubicBezTo>
                  <a:cubicBezTo>
                    <a:pt x="29864" y="2228"/>
                    <a:pt x="29370" y="1285"/>
                    <a:pt x="28565" y="659"/>
                  </a:cubicBezTo>
                  <a:cubicBezTo>
                    <a:pt x="27870" y="224"/>
                    <a:pt x="27075" y="1"/>
                    <a:pt x="262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7" name="Google Shape;534;p47">
              <a:extLst>
                <a:ext uri="{FF2B5EF4-FFF2-40B4-BE49-F238E27FC236}">
                  <a16:creationId xmlns:a16="http://schemas.microsoft.com/office/drawing/2014/main" id="{6F953417-3903-9C4D-A12E-DFE7BD8DAF0C}"/>
                </a:ext>
              </a:extLst>
            </p:cNvPr>
            <p:cNvSpPr/>
            <p:nvPr/>
          </p:nvSpPr>
          <p:spPr>
            <a:xfrm>
              <a:off x="4736373" y="1422497"/>
              <a:ext cx="103996" cy="281258"/>
            </a:xfrm>
            <a:custGeom>
              <a:avLst/>
              <a:gdLst/>
              <a:ahLst/>
              <a:cxnLst/>
              <a:rect l="l" t="t" r="r" b="b"/>
              <a:pathLst>
                <a:path w="8139" h="22012" extrusionOk="0">
                  <a:moveTo>
                    <a:pt x="1" y="1"/>
                  </a:moveTo>
                  <a:cubicBezTo>
                    <a:pt x="1" y="18"/>
                    <a:pt x="328" y="174"/>
                    <a:pt x="863" y="513"/>
                  </a:cubicBezTo>
                  <a:cubicBezTo>
                    <a:pt x="1618" y="992"/>
                    <a:pt x="2302" y="1571"/>
                    <a:pt x="2900" y="2236"/>
                  </a:cubicBezTo>
                  <a:cubicBezTo>
                    <a:pt x="3787" y="3221"/>
                    <a:pt x="4485" y="4362"/>
                    <a:pt x="4955" y="5600"/>
                  </a:cubicBezTo>
                  <a:cubicBezTo>
                    <a:pt x="5533" y="7117"/>
                    <a:pt x="5726" y="8754"/>
                    <a:pt x="5515" y="10364"/>
                  </a:cubicBezTo>
                  <a:cubicBezTo>
                    <a:pt x="5407" y="11216"/>
                    <a:pt x="5243" y="12052"/>
                    <a:pt x="5153" y="12875"/>
                  </a:cubicBezTo>
                  <a:cubicBezTo>
                    <a:pt x="5043" y="13668"/>
                    <a:pt x="5075" y="14475"/>
                    <a:pt x="5247" y="15257"/>
                  </a:cubicBezTo>
                  <a:cubicBezTo>
                    <a:pt x="5438" y="15960"/>
                    <a:pt x="5776" y="16614"/>
                    <a:pt x="6238" y="17177"/>
                  </a:cubicBezTo>
                  <a:cubicBezTo>
                    <a:pt x="6644" y="17716"/>
                    <a:pt x="7044" y="18189"/>
                    <a:pt x="7342" y="18668"/>
                  </a:cubicBezTo>
                  <a:cubicBezTo>
                    <a:pt x="7852" y="19401"/>
                    <a:pt x="8031" y="20316"/>
                    <a:pt x="7832" y="21188"/>
                  </a:cubicBezTo>
                  <a:cubicBezTo>
                    <a:pt x="7733" y="21498"/>
                    <a:pt x="7562" y="21780"/>
                    <a:pt x="7333" y="22011"/>
                  </a:cubicBezTo>
                  <a:cubicBezTo>
                    <a:pt x="7399" y="21966"/>
                    <a:pt x="7457" y="21915"/>
                    <a:pt x="7510" y="21855"/>
                  </a:cubicBezTo>
                  <a:cubicBezTo>
                    <a:pt x="7682" y="21675"/>
                    <a:pt x="7813" y="21459"/>
                    <a:pt x="7893" y="21222"/>
                  </a:cubicBezTo>
                  <a:cubicBezTo>
                    <a:pt x="8139" y="20324"/>
                    <a:pt x="7981" y="19363"/>
                    <a:pt x="7462" y="18590"/>
                  </a:cubicBezTo>
                  <a:cubicBezTo>
                    <a:pt x="7164" y="18095"/>
                    <a:pt x="6764" y="17608"/>
                    <a:pt x="6367" y="17071"/>
                  </a:cubicBezTo>
                  <a:cubicBezTo>
                    <a:pt x="5930" y="16523"/>
                    <a:pt x="5611" y="15891"/>
                    <a:pt x="5432" y="15214"/>
                  </a:cubicBezTo>
                  <a:cubicBezTo>
                    <a:pt x="5270" y="14453"/>
                    <a:pt x="5243" y="13671"/>
                    <a:pt x="5356" y="12901"/>
                  </a:cubicBezTo>
                  <a:cubicBezTo>
                    <a:pt x="5446" y="12096"/>
                    <a:pt x="5614" y="11255"/>
                    <a:pt x="5722" y="10394"/>
                  </a:cubicBezTo>
                  <a:cubicBezTo>
                    <a:pt x="5936" y="8750"/>
                    <a:pt x="5734" y="7078"/>
                    <a:pt x="5130" y="5531"/>
                  </a:cubicBezTo>
                  <a:cubicBezTo>
                    <a:pt x="4644" y="4272"/>
                    <a:pt x="3920" y="3119"/>
                    <a:pt x="2999" y="2133"/>
                  </a:cubicBezTo>
                  <a:cubicBezTo>
                    <a:pt x="2383" y="1468"/>
                    <a:pt x="1672" y="897"/>
                    <a:pt x="888" y="441"/>
                  </a:cubicBezTo>
                  <a:cubicBezTo>
                    <a:pt x="679" y="312"/>
                    <a:pt x="462" y="198"/>
                    <a:pt x="238" y="96"/>
                  </a:cubicBezTo>
                  <a:cubicBezTo>
                    <a:pt x="163" y="54"/>
                    <a:pt x="83" y="2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949537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6"/>
          <p:cNvSpPr/>
          <p:nvPr/>
        </p:nvSpPr>
        <p:spPr>
          <a:xfrm>
            <a:off x="5536089" y="1599700"/>
            <a:ext cx="5364000" cy="1918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37" name="Google Shape;337;p46"/>
          <p:cNvSpPr/>
          <p:nvPr/>
        </p:nvSpPr>
        <p:spPr>
          <a:xfrm>
            <a:off x="5536089" y="3828775"/>
            <a:ext cx="5364000" cy="271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338" name="Google Shape;338;p46"/>
          <p:cNvSpPr txBox="1">
            <a:spLocks noGrp="1"/>
          </p:cNvSpPr>
          <p:nvPr>
            <p:ph type="body" idx="1"/>
          </p:nvPr>
        </p:nvSpPr>
        <p:spPr>
          <a:xfrm>
            <a:off x="5910016" y="1893400"/>
            <a:ext cx="4884661" cy="13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The last few years have seen an upward growth in the popularity of e-learning and e-learning methods. This has been possible due to our dependency on the digital lifestyle and the cost-effectiveness of the plans.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9" name="Google Shape;339;p46"/>
          <p:cNvSpPr txBox="1">
            <a:spLocks noGrp="1"/>
          </p:cNvSpPr>
          <p:nvPr>
            <p:ph type="title"/>
          </p:nvPr>
        </p:nvSpPr>
        <p:spPr>
          <a:xfrm>
            <a:off x="1448593" y="525325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INTRODUCTION</a:t>
            </a:r>
            <a:endParaRPr sz="2400" dirty="0">
              <a:latin typeface="Hiragino Maru Gothic Pro W4" panose="020F0400000000000000" pitchFamily="34" charset="-128"/>
              <a:ea typeface="Hiragino Maru Gothic Pro W4" panose="020F0400000000000000" pitchFamily="34" charset="-128"/>
            </a:endParaRPr>
          </a:p>
        </p:txBody>
      </p:sp>
      <p:sp>
        <p:nvSpPr>
          <p:cNvPr id="340" name="Google Shape;340;p46"/>
          <p:cNvSpPr txBox="1">
            <a:spLocks noGrp="1"/>
          </p:cNvSpPr>
          <p:nvPr>
            <p:ph type="body" idx="2"/>
          </p:nvPr>
        </p:nvSpPr>
        <p:spPr>
          <a:xfrm>
            <a:off x="5910016" y="4172418"/>
            <a:ext cx="4907580" cy="2521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1600"/>
              </a:spcBef>
              <a:buNone/>
            </a:pPr>
            <a:r>
              <a:rPr lang="en-US" dirty="0">
                <a:solidFill>
                  <a:schemeClr val="bg1"/>
                </a:solidFill>
              </a:rPr>
              <a:t>World had come face-to-face with the pandemic of Covid-19, the growth of e-learning has increased tenfold. From students to professionals, everyone is using digital mediums to add new skills to their knowledge .</a:t>
            </a:r>
          </a:p>
          <a:p>
            <a:pPr marL="0" indent="0">
              <a:spcBef>
                <a:spcPts val="1600"/>
              </a:spcBef>
              <a:buNone/>
            </a:pP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br>
              <a:rPr lang="en-US" dirty="0"/>
            </a:br>
            <a:endParaRPr dirty="0">
              <a:solidFill>
                <a:schemeClr val="lt1"/>
              </a:solidFill>
            </a:endParaRPr>
          </a:p>
          <a:p>
            <a:pPr marL="0" indent="0">
              <a:spcBef>
                <a:spcPts val="1600"/>
              </a:spcBef>
              <a:buNone/>
            </a:pPr>
            <a:endParaRPr dirty="0">
              <a:solidFill>
                <a:schemeClr val="lt1"/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grpSp>
        <p:nvGrpSpPr>
          <p:cNvPr id="34" name="Google Shape;3041;p87">
            <a:extLst>
              <a:ext uri="{FF2B5EF4-FFF2-40B4-BE49-F238E27FC236}">
                <a16:creationId xmlns:a16="http://schemas.microsoft.com/office/drawing/2014/main" id="{202A16B5-6C62-4C4C-83FC-04A437960B64}"/>
              </a:ext>
            </a:extLst>
          </p:cNvPr>
          <p:cNvGrpSpPr/>
          <p:nvPr/>
        </p:nvGrpSpPr>
        <p:grpSpPr>
          <a:xfrm flipH="1">
            <a:off x="0" y="3406496"/>
            <a:ext cx="5992661" cy="3135179"/>
            <a:chOff x="238125" y="988500"/>
            <a:chExt cx="7143475" cy="3737250"/>
          </a:xfrm>
        </p:grpSpPr>
        <p:sp>
          <p:nvSpPr>
            <p:cNvPr id="35" name="Google Shape;3042;p87">
              <a:extLst>
                <a:ext uri="{FF2B5EF4-FFF2-40B4-BE49-F238E27FC236}">
                  <a16:creationId xmlns:a16="http://schemas.microsoft.com/office/drawing/2014/main" id="{E907FD8F-E195-E845-B02C-59D1B742CD5E}"/>
                </a:ext>
              </a:extLst>
            </p:cNvPr>
            <p:cNvSpPr/>
            <p:nvPr/>
          </p:nvSpPr>
          <p:spPr>
            <a:xfrm>
              <a:off x="4420475" y="3081125"/>
              <a:ext cx="2001225" cy="1638975"/>
            </a:xfrm>
            <a:custGeom>
              <a:avLst/>
              <a:gdLst/>
              <a:ahLst/>
              <a:cxnLst/>
              <a:rect l="l" t="t" r="r" b="b"/>
              <a:pathLst>
                <a:path w="80049" h="65559" extrusionOk="0">
                  <a:moveTo>
                    <a:pt x="42688" y="0"/>
                  </a:moveTo>
                  <a:cubicBezTo>
                    <a:pt x="32873" y="0"/>
                    <a:pt x="23132" y="104"/>
                    <a:pt x="17013" y="185"/>
                  </a:cubicBezTo>
                  <a:cubicBezTo>
                    <a:pt x="13325" y="228"/>
                    <a:pt x="10199" y="2916"/>
                    <a:pt x="9608" y="6559"/>
                  </a:cubicBezTo>
                  <a:lnTo>
                    <a:pt x="1" y="65558"/>
                  </a:lnTo>
                  <a:lnTo>
                    <a:pt x="76184" y="65558"/>
                  </a:lnTo>
                  <a:cubicBezTo>
                    <a:pt x="76184" y="65558"/>
                    <a:pt x="79615" y="11182"/>
                    <a:pt x="79813" y="8034"/>
                  </a:cubicBezTo>
                  <a:cubicBezTo>
                    <a:pt x="80049" y="4606"/>
                    <a:pt x="78606" y="3500"/>
                    <a:pt x="75884" y="1338"/>
                  </a:cubicBezTo>
                  <a:cubicBezTo>
                    <a:pt x="74536" y="270"/>
                    <a:pt x="58515" y="0"/>
                    <a:pt x="42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" name="Google Shape;3043;p87">
              <a:extLst>
                <a:ext uri="{FF2B5EF4-FFF2-40B4-BE49-F238E27FC236}">
                  <a16:creationId xmlns:a16="http://schemas.microsoft.com/office/drawing/2014/main" id="{F25D831B-9560-6840-9612-3FEA871A1071}"/>
                </a:ext>
              </a:extLst>
            </p:cNvPr>
            <p:cNvSpPr/>
            <p:nvPr/>
          </p:nvSpPr>
          <p:spPr>
            <a:xfrm>
              <a:off x="6095075" y="3186200"/>
              <a:ext cx="221625" cy="1534600"/>
            </a:xfrm>
            <a:custGeom>
              <a:avLst/>
              <a:gdLst/>
              <a:ahLst/>
              <a:cxnLst/>
              <a:rect l="l" t="t" r="r" b="b"/>
              <a:pathLst>
                <a:path w="8865" h="61384" extrusionOk="0">
                  <a:moveTo>
                    <a:pt x="8864" y="1"/>
                  </a:moveTo>
                  <a:lnTo>
                    <a:pt x="8864" y="1"/>
                  </a:lnTo>
                  <a:cubicBezTo>
                    <a:pt x="8864" y="1"/>
                    <a:pt x="8841" y="51"/>
                    <a:pt x="8804" y="147"/>
                  </a:cubicBezTo>
                  <a:lnTo>
                    <a:pt x="8637" y="611"/>
                  </a:lnTo>
                  <a:cubicBezTo>
                    <a:pt x="8489" y="1018"/>
                    <a:pt x="8300" y="1577"/>
                    <a:pt x="8026" y="2324"/>
                  </a:cubicBezTo>
                  <a:cubicBezTo>
                    <a:pt x="7753" y="3069"/>
                    <a:pt x="7433" y="3975"/>
                    <a:pt x="7100" y="5049"/>
                  </a:cubicBezTo>
                  <a:cubicBezTo>
                    <a:pt x="6767" y="6124"/>
                    <a:pt x="6355" y="7331"/>
                    <a:pt x="5977" y="8692"/>
                  </a:cubicBezTo>
                  <a:cubicBezTo>
                    <a:pt x="5782" y="9372"/>
                    <a:pt x="5573" y="10085"/>
                    <a:pt x="5361" y="10821"/>
                  </a:cubicBezTo>
                  <a:cubicBezTo>
                    <a:pt x="5148" y="11556"/>
                    <a:pt x="4957" y="12335"/>
                    <a:pt x="4745" y="13134"/>
                  </a:cubicBezTo>
                  <a:cubicBezTo>
                    <a:pt x="4309" y="14740"/>
                    <a:pt x="3922" y="16472"/>
                    <a:pt x="3500" y="18290"/>
                  </a:cubicBezTo>
                  <a:cubicBezTo>
                    <a:pt x="2709" y="21923"/>
                    <a:pt x="1930" y="25983"/>
                    <a:pt x="1361" y="30253"/>
                  </a:cubicBezTo>
                  <a:cubicBezTo>
                    <a:pt x="792" y="34526"/>
                    <a:pt x="440" y="38617"/>
                    <a:pt x="228" y="42347"/>
                  </a:cubicBezTo>
                  <a:cubicBezTo>
                    <a:pt x="148" y="44212"/>
                    <a:pt x="52" y="45986"/>
                    <a:pt x="52" y="47647"/>
                  </a:cubicBezTo>
                  <a:cubicBezTo>
                    <a:pt x="24" y="48474"/>
                    <a:pt x="0" y="49279"/>
                    <a:pt x="24" y="50048"/>
                  </a:cubicBezTo>
                  <a:cubicBezTo>
                    <a:pt x="47" y="50816"/>
                    <a:pt x="47" y="51557"/>
                    <a:pt x="47" y="52265"/>
                  </a:cubicBezTo>
                  <a:cubicBezTo>
                    <a:pt x="47" y="53676"/>
                    <a:pt x="121" y="54954"/>
                    <a:pt x="157" y="56074"/>
                  </a:cubicBezTo>
                  <a:cubicBezTo>
                    <a:pt x="194" y="57195"/>
                    <a:pt x="260" y="58176"/>
                    <a:pt x="314" y="58949"/>
                  </a:cubicBezTo>
                  <a:cubicBezTo>
                    <a:pt x="370" y="59722"/>
                    <a:pt x="417" y="60332"/>
                    <a:pt x="449" y="60758"/>
                  </a:cubicBezTo>
                  <a:cubicBezTo>
                    <a:pt x="477" y="60911"/>
                    <a:pt x="489" y="61065"/>
                    <a:pt x="486" y="61220"/>
                  </a:cubicBezTo>
                  <a:cubicBezTo>
                    <a:pt x="489" y="61275"/>
                    <a:pt x="498" y="61329"/>
                    <a:pt x="509" y="61383"/>
                  </a:cubicBezTo>
                  <a:cubicBezTo>
                    <a:pt x="508" y="61326"/>
                    <a:pt x="502" y="61272"/>
                    <a:pt x="492" y="61216"/>
                  </a:cubicBezTo>
                  <a:lnTo>
                    <a:pt x="492" y="60754"/>
                  </a:lnTo>
                  <a:cubicBezTo>
                    <a:pt x="473" y="60323"/>
                    <a:pt x="445" y="59722"/>
                    <a:pt x="404" y="58935"/>
                  </a:cubicBezTo>
                  <a:cubicBezTo>
                    <a:pt x="361" y="58148"/>
                    <a:pt x="320" y="57186"/>
                    <a:pt x="292" y="56065"/>
                  </a:cubicBezTo>
                  <a:cubicBezTo>
                    <a:pt x="264" y="54945"/>
                    <a:pt x="214" y="53668"/>
                    <a:pt x="214" y="52257"/>
                  </a:cubicBezTo>
                  <a:lnTo>
                    <a:pt x="214" y="50044"/>
                  </a:lnTo>
                  <a:cubicBezTo>
                    <a:pt x="214" y="49277"/>
                    <a:pt x="256" y="48476"/>
                    <a:pt x="256" y="47647"/>
                  </a:cubicBezTo>
                  <a:cubicBezTo>
                    <a:pt x="269" y="45986"/>
                    <a:pt x="371" y="44204"/>
                    <a:pt x="455" y="42353"/>
                  </a:cubicBezTo>
                  <a:cubicBezTo>
                    <a:pt x="681" y="38613"/>
                    <a:pt x="1015" y="34549"/>
                    <a:pt x="1606" y="30283"/>
                  </a:cubicBezTo>
                  <a:cubicBezTo>
                    <a:pt x="2199" y="26015"/>
                    <a:pt x="2939" y="21979"/>
                    <a:pt x="3723" y="18332"/>
                  </a:cubicBezTo>
                  <a:cubicBezTo>
                    <a:pt x="4139" y="16517"/>
                    <a:pt x="4517" y="14782"/>
                    <a:pt x="4944" y="13181"/>
                  </a:cubicBezTo>
                  <a:cubicBezTo>
                    <a:pt x="5153" y="12389"/>
                    <a:pt x="5337" y="11612"/>
                    <a:pt x="5546" y="10867"/>
                  </a:cubicBezTo>
                  <a:cubicBezTo>
                    <a:pt x="5754" y="10122"/>
                    <a:pt x="5953" y="9413"/>
                    <a:pt x="6147" y="8733"/>
                  </a:cubicBezTo>
                  <a:cubicBezTo>
                    <a:pt x="6512" y="7373"/>
                    <a:pt x="6915" y="6160"/>
                    <a:pt x="7235" y="5087"/>
                  </a:cubicBezTo>
                  <a:cubicBezTo>
                    <a:pt x="7555" y="4013"/>
                    <a:pt x="7869" y="3092"/>
                    <a:pt x="8115" y="2352"/>
                  </a:cubicBezTo>
                  <a:cubicBezTo>
                    <a:pt x="8360" y="1610"/>
                    <a:pt x="8549" y="1032"/>
                    <a:pt x="8684" y="620"/>
                  </a:cubicBezTo>
                  <a:lnTo>
                    <a:pt x="8828" y="158"/>
                  </a:lnTo>
                  <a:cubicBezTo>
                    <a:pt x="8845" y="106"/>
                    <a:pt x="8857" y="53"/>
                    <a:pt x="88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" name="Google Shape;3044;p87">
              <a:extLst>
                <a:ext uri="{FF2B5EF4-FFF2-40B4-BE49-F238E27FC236}">
                  <a16:creationId xmlns:a16="http://schemas.microsoft.com/office/drawing/2014/main" id="{D8B008CA-67AC-4840-AEB4-609BCE20C425}"/>
                </a:ext>
              </a:extLst>
            </p:cNvPr>
            <p:cNvSpPr/>
            <p:nvPr/>
          </p:nvSpPr>
          <p:spPr>
            <a:xfrm>
              <a:off x="4982225" y="3768525"/>
              <a:ext cx="105175" cy="97000"/>
            </a:xfrm>
            <a:custGeom>
              <a:avLst/>
              <a:gdLst/>
              <a:ahLst/>
              <a:cxnLst/>
              <a:rect l="l" t="t" r="r" b="b"/>
              <a:pathLst>
                <a:path w="4207" h="3880" extrusionOk="0">
                  <a:moveTo>
                    <a:pt x="2190" y="60"/>
                  </a:moveTo>
                  <a:lnTo>
                    <a:pt x="2190" y="60"/>
                  </a:lnTo>
                  <a:cubicBezTo>
                    <a:pt x="2190" y="60"/>
                    <a:pt x="2190" y="60"/>
                    <a:pt x="2190" y="60"/>
                  </a:cubicBezTo>
                  <a:cubicBezTo>
                    <a:pt x="2190" y="60"/>
                    <a:pt x="2190" y="60"/>
                    <a:pt x="2190" y="60"/>
                  </a:cubicBezTo>
                  <a:close/>
                  <a:moveTo>
                    <a:pt x="2180" y="56"/>
                  </a:moveTo>
                  <a:cubicBezTo>
                    <a:pt x="2188" y="56"/>
                    <a:pt x="2196" y="57"/>
                    <a:pt x="2203" y="58"/>
                  </a:cubicBezTo>
                  <a:lnTo>
                    <a:pt x="2203" y="58"/>
                  </a:lnTo>
                  <a:cubicBezTo>
                    <a:pt x="2195" y="60"/>
                    <a:pt x="2190" y="60"/>
                    <a:pt x="2190" y="60"/>
                  </a:cubicBezTo>
                  <a:lnTo>
                    <a:pt x="2190" y="60"/>
                  </a:lnTo>
                  <a:cubicBezTo>
                    <a:pt x="2197" y="60"/>
                    <a:pt x="2204" y="60"/>
                    <a:pt x="2211" y="60"/>
                  </a:cubicBezTo>
                  <a:lnTo>
                    <a:pt x="2211" y="60"/>
                  </a:lnTo>
                  <a:cubicBezTo>
                    <a:pt x="2242" y="69"/>
                    <a:pt x="2262" y="87"/>
                    <a:pt x="2276" y="87"/>
                  </a:cubicBezTo>
                  <a:cubicBezTo>
                    <a:pt x="2284" y="87"/>
                    <a:pt x="2290" y="80"/>
                    <a:pt x="2294" y="61"/>
                  </a:cubicBezTo>
                  <a:lnTo>
                    <a:pt x="2294" y="61"/>
                  </a:lnTo>
                  <a:cubicBezTo>
                    <a:pt x="2412" y="63"/>
                    <a:pt x="2530" y="70"/>
                    <a:pt x="2647" y="84"/>
                  </a:cubicBezTo>
                  <a:cubicBezTo>
                    <a:pt x="3049" y="167"/>
                    <a:pt x="3403" y="405"/>
                    <a:pt x="3633" y="745"/>
                  </a:cubicBezTo>
                  <a:cubicBezTo>
                    <a:pt x="3963" y="1260"/>
                    <a:pt x="3982" y="1915"/>
                    <a:pt x="3684" y="2449"/>
                  </a:cubicBezTo>
                  <a:cubicBezTo>
                    <a:pt x="3527" y="2767"/>
                    <a:pt x="3294" y="3040"/>
                    <a:pt x="3004" y="3244"/>
                  </a:cubicBezTo>
                  <a:cubicBezTo>
                    <a:pt x="2690" y="3461"/>
                    <a:pt x="2323" y="3587"/>
                    <a:pt x="1944" y="3611"/>
                  </a:cubicBezTo>
                  <a:cubicBezTo>
                    <a:pt x="1898" y="3615"/>
                    <a:pt x="1852" y="3616"/>
                    <a:pt x="1807" y="3616"/>
                  </a:cubicBezTo>
                  <a:cubicBezTo>
                    <a:pt x="1478" y="3616"/>
                    <a:pt x="1156" y="3520"/>
                    <a:pt x="879" y="3338"/>
                  </a:cubicBezTo>
                  <a:cubicBezTo>
                    <a:pt x="593" y="3143"/>
                    <a:pt x="395" y="2841"/>
                    <a:pt x="333" y="2499"/>
                  </a:cubicBezTo>
                  <a:cubicBezTo>
                    <a:pt x="223" y="1899"/>
                    <a:pt x="404" y="1283"/>
                    <a:pt x="819" y="837"/>
                  </a:cubicBezTo>
                  <a:cubicBezTo>
                    <a:pt x="1121" y="551"/>
                    <a:pt x="1471" y="324"/>
                    <a:pt x="1856" y="167"/>
                  </a:cubicBezTo>
                  <a:cubicBezTo>
                    <a:pt x="1960" y="120"/>
                    <a:pt x="2068" y="84"/>
                    <a:pt x="2180" y="56"/>
                  </a:cubicBezTo>
                  <a:close/>
                  <a:moveTo>
                    <a:pt x="2481" y="0"/>
                  </a:moveTo>
                  <a:cubicBezTo>
                    <a:pt x="2422" y="0"/>
                    <a:pt x="2363" y="4"/>
                    <a:pt x="2304" y="13"/>
                  </a:cubicBezTo>
                  <a:cubicBezTo>
                    <a:pt x="2290" y="22"/>
                    <a:pt x="2276" y="29"/>
                    <a:pt x="2265" y="35"/>
                  </a:cubicBezTo>
                  <a:lnTo>
                    <a:pt x="2265" y="35"/>
                  </a:lnTo>
                  <a:cubicBezTo>
                    <a:pt x="2249" y="32"/>
                    <a:pt x="2229" y="30"/>
                    <a:pt x="2203" y="30"/>
                  </a:cubicBezTo>
                  <a:cubicBezTo>
                    <a:pt x="1978" y="30"/>
                    <a:pt x="1369" y="169"/>
                    <a:pt x="698" y="741"/>
                  </a:cubicBezTo>
                  <a:cubicBezTo>
                    <a:pt x="217" y="1217"/>
                    <a:pt x="0" y="1898"/>
                    <a:pt x="116" y="2565"/>
                  </a:cubicBezTo>
                  <a:cubicBezTo>
                    <a:pt x="185" y="2965"/>
                    <a:pt x="411" y="3322"/>
                    <a:pt x="745" y="3555"/>
                  </a:cubicBezTo>
                  <a:cubicBezTo>
                    <a:pt x="1061" y="3767"/>
                    <a:pt x="1433" y="3879"/>
                    <a:pt x="1812" y="3879"/>
                  </a:cubicBezTo>
                  <a:cubicBezTo>
                    <a:pt x="1862" y="3879"/>
                    <a:pt x="1912" y="3877"/>
                    <a:pt x="1963" y="3873"/>
                  </a:cubicBezTo>
                  <a:cubicBezTo>
                    <a:pt x="2386" y="3847"/>
                    <a:pt x="2794" y="3705"/>
                    <a:pt x="3143" y="3463"/>
                  </a:cubicBezTo>
                  <a:cubicBezTo>
                    <a:pt x="3458" y="3228"/>
                    <a:pt x="3712" y="2921"/>
                    <a:pt x="3884" y="2568"/>
                  </a:cubicBezTo>
                  <a:cubicBezTo>
                    <a:pt x="4206" y="1965"/>
                    <a:pt x="4162" y="1232"/>
                    <a:pt x="3772" y="672"/>
                  </a:cubicBezTo>
                  <a:cubicBezTo>
                    <a:pt x="3510" y="304"/>
                    <a:pt x="3105" y="65"/>
                    <a:pt x="2656" y="13"/>
                  </a:cubicBezTo>
                  <a:cubicBezTo>
                    <a:pt x="2598" y="4"/>
                    <a:pt x="2540" y="0"/>
                    <a:pt x="24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" name="Google Shape;3045;p87">
              <a:extLst>
                <a:ext uri="{FF2B5EF4-FFF2-40B4-BE49-F238E27FC236}">
                  <a16:creationId xmlns:a16="http://schemas.microsoft.com/office/drawing/2014/main" id="{84FDA294-9C95-4747-804E-1AF786B4FFEA}"/>
                </a:ext>
              </a:extLst>
            </p:cNvPr>
            <p:cNvSpPr/>
            <p:nvPr/>
          </p:nvSpPr>
          <p:spPr>
            <a:xfrm>
              <a:off x="5074325" y="3593625"/>
              <a:ext cx="261250" cy="187200"/>
            </a:xfrm>
            <a:custGeom>
              <a:avLst/>
              <a:gdLst/>
              <a:ahLst/>
              <a:cxnLst/>
              <a:rect l="l" t="t" r="r" b="b"/>
              <a:pathLst>
                <a:path w="10450" h="7488" extrusionOk="0">
                  <a:moveTo>
                    <a:pt x="8920" y="0"/>
                  </a:moveTo>
                  <a:cubicBezTo>
                    <a:pt x="8742" y="0"/>
                    <a:pt x="8564" y="6"/>
                    <a:pt x="8386" y="18"/>
                  </a:cubicBezTo>
                  <a:cubicBezTo>
                    <a:pt x="4949" y="219"/>
                    <a:pt x="1917" y="2341"/>
                    <a:pt x="550" y="5502"/>
                  </a:cubicBezTo>
                  <a:cubicBezTo>
                    <a:pt x="351" y="5964"/>
                    <a:pt x="195" y="6445"/>
                    <a:pt x="88" y="6937"/>
                  </a:cubicBezTo>
                  <a:cubicBezTo>
                    <a:pt x="36" y="7115"/>
                    <a:pt x="6" y="7300"/>
                    <a:pt x="0" y="7487"/>
                  </a:cubicBezTo>
                  <a:cubicBezTo>
                    <a:pt x="1" y="7487"/>
                    <a:pt x="1" y="7487"/>
                    <a:pt x="1" y="7487"/>
                  </a:cubicBezTo>
                  <a:cubicBezTo>
                    <a:pt x="53" y="7487"/>
                    <a:pt x="184" y="6708"/>
                    <a:pt x="722" y="5571"/>
                  </a:cubicBezTo>
                  <a:cubicBezTo>
                    <a:pt x="2131" y="2524"/>
                    <a:pt x="5062" y="465"/>
                    <a:pt x="8405" y="169"/>
                  </a:cubicBezTo>
                  <a:cubicBezTo>
                    <a:pt x="8787" y="134"/>
                    <a:pt x="9126" y="123"/>
                    <a:pt x="9412" y="123"/>
                  </a:cubicBezTo>
                  <a:cubicBezTo>
                    <a:pt x="9920" y="123"/>
                    <a:pt x="10263" y="158"/>
                    <a:pt x="10392" y="158"/>
                  </a:cubicBezTo>
                  <a:cubicBezTo>
                    <a:pt x="10430" y="158"/>
                    <a:pt x="10450" y="155"/>
                    <a:pt x="10450" y="147"/>
                  </a:cubicBezTo>
                  <a:cubicBezTo>
                    <a:pt x="10271" y="93"/>
                    <a:pt x="10086" y="63"/>
                    <a:pt x="9900" y="59"/>
                  </a:cubicBezTo>
                  <a:cubicBezTo>
                    <a:pt x="9574" y="20"/>
                    <a:pt x="9247" y="0"/>
                    <a:pt x="8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" name="Google Shape;3046;p87">
              <a:extLst>
                <a:ext uri="{FF2B5EF4-FFF2-40B4-BE49-F238E27FC236}">
                  <a16:creationId xmlns:a16="http://schemas.microsoft.com/office/drawing/2014/main" id="{322B6AB4-9930-F242-8401-C4EFBA028C54}"/>
                </a:ext>
              </a:extLst>
            </p:cNvPr>
            <p:cNvSpPr/>
            <p:nvPr/>
          </p:nvSpPr>
          <p:spPr>
            <a:xfrm>
              <a:off x="4783200" y="3852950"/>
              <a:ext cx="234575" cy="98075"/>
            </a:xfrm>
            <a:custGeom>
              <a:avLst/>
              <a:gdLst/>
              <a:ahLst/>
              <a:cxnLst/>
              <a:rect l="l" t="t" r="r" b="b"/>
              <a:pathLst>
                <a:path w="9383" h="3923" extrusionOk="0">
                  <a:moveTo>
                    <a:pt x="6334" y="0"/>
                  </a:moveTo>
                  <a:cubicBezTo>
                    <a:pt x="4243" y="0"/>
                    <a:pt x="2224" y="920"/>
                    <a:pt x="851" y="2566"/>
                  </a:cubicBezTo>
                  <a:cubicBezTo>
                    <a:pt x="596" y="2863"/>
                    <a:pt x="372" y="3186"/>
                    <a:pt x="181" y="3529"/>
                  </a:cubicBezTo>
                  <a:cubicBezTo>
                    <a:pt x="103" y="3651"/>
                    <a:pt x="42" y="3783"/>
                    <a:pt x="1" y="3922"/>
                  </a:cubicBezTo>
                  <a:cubicBezTo>
                    <a:pt x="1" y="3923"/>
                    <a:pt x="2" y="3923"/>
                    <a:pt x="3" y="3923"/>
                  </a:cubicBezTo>
                  <a:cubicBezTo>
                    <a:pt x="53" y="3923"/>
                    <a:pt x="337" y="3385"/>
                    <a:pt x="977" y="2677"/>
                  </a:cubicBezTo>
                  <a:cubicBezTo>
                    <a:pt x="2402" y="1094"/>
                    <a:pt x="4420" y="214"/>
                    <a:pt x="6509" y="214"/>
                  </a:cubicBezTo>
                  <a:cubicBezTo>
                    <a:pt x="6953" y="214"/>
                    <a:pt x="7400" y="254"/>
                    <a:pt x="7845" y="335"/>
                  </a:cubicBezTo>
                  <a:cubicBezTo>
                    <a:pt x="8731" y="493"/>
                    <a:pt x="9288" y="729"/>
                    <a:pt x="9372" y="729"/>
                  </a:cubicBezTo>
                  <a:cubicBezTo>
                    <a:pt x="9379" y="729"/>
                    <a:pt x="9382" y="727"/>
                    <a:pt x="9382" y="724"/>
                  </a:cubicBezTo>
                  <a:cubicBezTo>
                    <a:pt x="9262" y="641"/>
                    <a:pt x="9133" y="574"/>
                    <a:pt x="8997" y="526"/>
                  </a:cubicBezTo>
                  <a:cubicBezTo>
                    <a:pt x="8636" y="372"/>
                    <a:pt x="8260" y="253"/>
                    <a:pt x="7878" y="169"/>
                  </a:cubicBezTo>
                  <a:cubicBezTo>
                    <a:pt x="7364" y="56"/>
                    <a:pt x="6847" y="0"/>
                    <a:pt x="6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" name="Google Shape;3047;p87">
              <a:extLst>
                <a:ext uri="{FF2B5EF4-FFF2-40B4-BE49-F238E27FC236}">
                  <a16:creationId xmlns:a16="http://schemas.microsoft.com/office/drawing/2014/main" id="{3B8077BF-3DC7-1248-8329-8CFA839C4887}"/>
                </a:ext>
              </a:extLst>
            </p:cNvPr>
            <p:cNvSpPr/>
            <p:nvPr/>
          </p:nvSpPr>
          <p:spPr>
            <a:xfrm>
              <a:off x="5064925" y="3863025"/>
              <a:ext cx="86825" cy="135300"/>
            </a:xfrm>
            <a:custGeom>
              <a:avLst/>
              <a:gdLst/>
              <a:ahLst/>
              <a:cxnLst/>
              <a:rect l="l" t="t" r="r" b="b"/>
              <a:pathLst>
                <a:path w="3473" h="5412" extrusionOk="0">
                  <a:moveTo>
                    <a:pt x="1" y="1"/>
                  </a:moveTo>
                  <a:cubicBezTo>
                    <a:pt x="8" y="326"/>
                    <a:pt x="73" y="648"/>
                    <a:pt x="192" y="950"/>
                  </a:cubicBezTo>
                  <a:cubicBezTo>
                    <a:pt x="420" y="1696"/>
                    <a:pt x="753" y="2409"/>
                    <a:pt x="1177" y="3065"/>
                  </a:cubicBezTo>
                  <a:cubicBezTo>
                    <a:pt x="1599" y="3725"/>
                    <a:pt x="2108" y="4323"/>
                    <a:pt x="2691" y="4846"/>
                  </a:cubicBezTo>
                  <a:cubicBezTo>
                    <a:pt x="2918" y="5077"/>
                    <a:pt x="3182" y="5267"/>
                    <a:pt x="3472" y="5411"/>
                  </a:cubicBezTo>
                  <a:cubicBezTo>
                    <a:pt x="2705" y="4650"/>
                    <a:pt x="2007" y="3821"/>
                    <a:pt x="1390" y="2934"/>
                  </a:cubicBezTo>
                  <a:cubicBezTo>
                    <a:pt x="835" y="2003"/>
                    <a:pt x="370" y="102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" name="Google Shape;3048;p87">
              <a:extLst>
                <a:ext uri="{FF2B5EF4-FFF2-40B4-BE49-F238E27FC236}">
                  <a16:creationId xmlns:a16="http://schemas.microsoft.com/office/drawing/2014/main" id="{9DD46F29-D629-7A47-8E45-D503646A6E0F}"/>
                </a:ext>
              </a:extLst>
            </p:cNvPr>
            <p:cNvSpPr/>
            <p:nvPr/>
          </p:nvSpPr>
          <p:spPr>
            <a:xfrm>
              <a:off x="5625000" y="3784550"/>
              <a:ext cx="105350" cy="97050"/>
            </a:xfrm>
            <a:custGeom>
              <a:avLst/>
              <a:gdLst/>
              <a:ahLst/>
              <a:cxnLst/>
              <a:rect l="l" t="t" r="r" b="b"/>
              <a:pathLst>
                <a:path w="4214" h="3882" extrusionOk="0">
                  <a:moveTo>
                    <a:pt x="2220" y="45"/>
                  </a:moveTo>
                  <a:cubicBezTo>
                    <a:pt x="2225" y="45"/>
                    <a:pt x="2230" y="45"/>
                    <a:pt x="2235" y="46"/>
                  </a:cubicBezTo>
                  <a:lnTo>
                    <a:pt x="2235" y="46"/>
                  </a:lnTo>
                  <a:cubicBezTo>
                    <a:pt x="2224" y="51"/>
                    <a:pt x="2212" y="57"/>
                    <a:pt x="2202" y="63"/>
                  </a:cubicBezTo>
                  <a:cubicBezTo>
                    <a:pt x="2246" y="61"/>
                    <a:pt x="2290" y="61"/>
                    <a:pt x="2335" y="61"/>
                  </a:cubicBezTo>
                  <a:cubicBezTo>
                    <a:pt x="2449" y="61"/>
                    <a:pt x="2564" y="66"/>
                    <a:pt x="2678" y="78"/>
                  </a:cubicBezTo>
                  <a:cubicBezTo>
                    <a:pt x="3080" y="161"/>
                    <a:pt x="3433" y="397"/>
                    <a:pt x="3664" y="739"/>
                  </a:cubicBezTo>
                  <a:cubicBezTo>
                    <a:pt x="3994" y="1254"/>
                    <a:pt x="4013" y="1908"/>
                    <a:pt x="3715" y="2442"/>
                  </a:cubicBezTo>
                  <a:cubicBezTo>
                    <a:pt x="3558" y="2760"/>
                    <a:pt x="3325" y="3034"/>
                    <a:pt x="3035" y="3238"/>
                  </a:cubicBezTo>
                  <a:cubicBezTo>
                    <a:pt x="2721" y="3455"/>
                    <a:pt x="2354" y="3581"/>
                    <a:pt x="1974" y="3603"/>
                  </a:cubicBezTo>
                  <a:cubicBezTo>
                    <a:pt x="1928" y="3607"/>
                    <a:pt x="1882" y="3609"/>
                    <a:pt x="1836" y="3609"/>
                  </a:cubicBezTo>
                  <a:cubicBezTo>
                    <a:pt x="1508" y="3609"/>
                    <a:pt x="1186" y="3513"/>
                    <a:pt x="911" y="3331"/>
                  </a:cubicBezTo>
                  <a:cubicBezTo>
                    <a:pt x="625" y="3134"/>
                    <a:pt x="428" y="2833"/>
                    <a:pt x="364" y="2493"/>
                  </a:cubicBezTo>
                  <a:cubicBezTo>
                    <a:pt x="248" y="1896"/>
                    <a:pt x="420" y="1282"/>
                    <a:pt x="827" y="831"/>
                  </a:cubicBezTo>
                  <a:cubicBezTo>
                    <a:pt x="1128" y="545"/>
                    <a:pt x="1480" y="318"/>
                    <a:pt x="1864" y="160"/>
                  </a:cubicBezTo>
                  <a:cubicBezTo>
                    <a:pt x="1968" y="113"/>
                    <a:pt x="2077" y="76"/>
                    <a:pt x="2188" y="50"/>
                  </a:cubicBezTo>
                  <a:cubicBezTo>
                    <a:pt x="2200" y="46"/>
                    <a:pt x="2210" y="45"/>
                    <a:pt x="2220" y="45"/>
                  </a:cubicBezTo>
                  <a:close/>
                  <a:moveTo>
                    <a:pt x="2212" y="1"/>
                  </a:moveTo>
                  <a:cubicBezTo>
                    <a:pt x="1987" y="1"/>
                    <a:pt x="1379" y="141"/>
                    <a:pt x="707" y="711"/>
                  </a:cubicBezTo>
                  <a:cubicBezTo>
                    <a:pt x="217" y="1195"/>
                    <a:pt x="0" y="1890"/>
                    <a:pt x="128" y="2566"/>
                  </a:cubicBezTo>
                  <a:cubicBezTo>
                    <a:pt x="198" y="2967"/>
                    <a:pt x="425" y="3323"/>
                    <a:pt x="757" y="3556"/>
                  </a:cubicBezTo>
                  <a:cubicBezTo>
                    <a:pt x="1075" y="3769"/>
                    <a:pt x="1446" y="3882"/>
                    <a:pt x="1825" y="3882"/>
                  </a:cubicBezTo>
                  <a:cubicBezTo>
                    <a:pt x="1875" y="3882"/>
                    <a:pt x="1924" y="3880"/>
                    <a:pt x="1974" y="3876"/>
                  </a:cubicBezTo>
                  <a:cubicBezTo>
                    <a:pt x="2398" y="3850"/>
                    <a:pt x="2807" y="3707"/>
                    <a:pt x="3155" y="3464"/>
                  </a:cubicBezTo>
                  <a:cubicBezTo>
                    <a:pt x="3472" y="3231"/>
                    <a:pt x="3727" y="2924"/>
                    <a:pt x="3900" y="2571"/>
                  </a:cubicBezTo>
                  <a:cubicBezTo>
                    <a:pt x="4214" y="1965"/>
                    <a:pt x="4170" y="1236"/>
                    <a:pt x="3784" y="673"/>
                  </a:cubicBezTo>
                  <a:cubicBezTo>
                    <a:pt x="3521" y="308"/>
                    <a:pt x="3117" y="69"/>
                    <a:pt x="2669" y="16"/>
                  </a:cubicBezTo>
                  <a:cubicBezTo>
                    <a:pt x="2611" y="7"/>
                    <a:pt x="2552" y="2"/>
                    <a:pt x="2493" y="2"/>
                  </a:cubicBezTo>
                  <a:cubicBezTo>
                    <a:pt x="2434" y="2"/>
                    <a:pt x="2375" y="7"/>
                    <a:pt x="2317" y="16"/>
                  </a:cubicBezTo>
                  <a:cubicBezTo>
                    <a:pt x="2312" y="17"/>
                    <a:pt x="2307" y="19"/>
                    <a:pt x="2302" y="20"/>
                  </a:cubicBezTo>
                  <a:lnTo>
                    <a:pt x="2302" y="20"/>
                  </a:lnTo>
                  <a:cubicBezTo>
                    <a:pt x="2296" y="8"/>
                    <a:pt x="2265" y="1"/>
                    <a:pt x="2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" name="Google Shape;3049;p87">
              <a:extLst>
                <a:ext uri="{FF2B5EF4-FFF2-40B4-BE49-F238E27FC236}">
                  <a16:creationId xmlns:a16="http://schemas.microsoft.com/office/drawing/2014/main" id="{6AC89E54-BE85-4046-8B37-CFC1360A2FCE}"/>
                </a:ext>
              </a:extLst>
            </p:cNvPr>
            <p:cNvSpPr/>
            <p:nvPr/>
          </p:nvSpPr>
          <p:spPr>
            <a:xfrm>
              <a:off x="5717175" y="3609250"/>
              <a:ext cx="261025" cy="187200"/>
            </a:xfrm>
            <a:custGeom>
              <a:avLst/>
              <a:gdLst/>
              <a:ahLst/>
              <a:cxnLst/>
              <a:rect l="l" t="t" r="r" b="b"/>
              <a:pathLst>
                <a:path w="10441" h="7488" extrusionOk="0">
                  <a:moveTo>
                    <a:pt x="8911" y="0"/>
                  </a:moveTo>
                  <a:cubicBezTo>
                    <a:pt x="8733" y="0"/>
                    <a:pt x="8555" y="6"/>
                    <a:pt x="8377" y="18"/>
                  </a:cubicBezTo>
                  <a:cubicBezTo>
                    <a:pt x="4943" y="222"/>
                    <a:pt x="1916" y="2344"/>
                    <a:pt x="552" y="5501"/>
                  </a:cubicBezTo>
                  <a:cubicBezTo>
                    <a:pt x="351" y="5963"/>
                    <a:pt x="197" y="6444"/>
                    <a:pt x="88" y="6937"/>
                  </a:cubicBezTo>
                  <a:cubicBezTo>
                    <a:pt x="35" y="7115"/>
                    <a:pt x="6" y="7299"/>
                    <a:pt x="0" y="7487"/>
                  </a:cubicBezTo>
                  <a:cubicBezTo>
                    <a:pt x="0" y="7487"/>
                    <a:pt x="1" y="7487"/>
                    <a:pt x="1" y="7487"/>
                  </a:cubicBezTo>
                  <a:cubicBezTo>
                    <a:pt x="53" y="7487"/>
                    <a:pt x="184" y="6708"/>
                    <a:pt x="722" y="5570"/>
                  </a:cubicBezTo>
                  <a:cubicBezTo>
                    <a:pt x="2136" y="2534"/>
                    <a:pt x="5060" y="483"/>
                    <a:pt x="8395" y="188"/>
                  </a:cubicBezTo>
                  <a:cubicBezTo>
                    <a:pt x="8778" y="153"/>
                    <a:pt x="9118" y="141"/>
                    <a:pt x="9404" y="141"/>
                  </a:cubicBezTo>
                  <a:cubicBezTo>
                    <a:pt x="9907" y="141"/>
                    <a:pt x="10248" y="176"/>
                    <a:pt x="10380" y="176"/>
                  </a:cubicBezTo>
                  <a:cubicBezTo>
                    <a:pt x="10420" y="176"/>
                    <a:pt x="10441" y="173"/>
                    <a:pt x="10441" y="164"/>
                  </a:cubicBezTo>
                  <a:cubicBezTo>
                    <a:pt x="10263" y="106"/>
                    <a:pt x="10079" y="69"/>
                    <a:pt x="9891" y="59"/>
                  </a:cubicBezTo>
                  <a:cubicBezTo>
                    <a:pt x="9565" y="20"/>
                    <a:pt x="9238" y="0"/>
                    <a:pt x="89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" name="Google Shape;3050;p87">
              <a:extLst>
                <a:ext uri="{FF2B5EF4-FFF2-40B4-BE49-F238E27FC236}">
                  <a16:creationId xmlns:a16="http://schemas.microsoft.com/office/drawing/2014/main" id="{FC892B32-87F4-9646-85A1-1065E1B50544}"/>
                </a:ext>
              </a:extLst>
            </p:cNvPr>
            <p:cNvSpPr/>
            <p:nvPr/>
          </p:nvSpPr>
          <p:spPr>
            <a:xfrm>
              <a:off x="5426300" y="3869075"/>
              <a:ext cx="234525" cy="98025"/>
            </a:xfrm>
            <a:custGeom>
              <a:avLst/>
              <a:gdLst/>
              <a:ahLst/>
              <a:cxnLst/>
              <a:rect l="l" t="t" r="r" b="b"/>
              <a:pathLst>
                <a:path w="9381" h="3921" extrusionOk="0">
                  <a:moveTo>
                    <a:pt x="6343" y="0"/>
                  </a:moveTo>
                  <a:cubicBezTo>
                    <a:pt x="4250" y="0"/>
                    <a:pt x="2229" y="919"/>
                    <a:pt x="851" y="2564"/>
                  </a:cubicBezTo>
                  <a:cubicBezTo>
                    <a:pt x="598" y="2862"/>
                    <a:pt x="373" y="3185"/>
                    <a:pt x="181" y="3527"/>
                  </a:cubicBezTo>
                  <a:cubicBezTo>
                    <a:pt x="103" y="3648"/>
                    <a:pt x="42" y="3782"/>
                    <a:pt x="1" y="3920"/>
                  </a:cubicBezTo>
                  <a:cubicBezTo>
                    <a:pt x="2" y="3920"/>
                    <a:pt x="2" y="3920"/>
                    <a:pt x="4" y="3920"/>
                  </a:cubicBezTo>
                  <a:cubicBezTo>
                    <a:pt x="54" y="3920"/>
                    <a:pt x="337" y="3382"/>
                    <a:pt x="982" y="2674"/>
                  </a:cubicBezTo>
                  <a:cubicBezTo>
                    <a:pt x="2404" y="1091"/>
                    <a:pt x="4421" y="211"/>
                    <a:pt x="6508" y="211"/>
                  </a:cubicBezTo>
                  <a:cubicBezTo>
                    <a:pt x="6952" y="211"/>
                    <a:pt x="7399" y="251"/>
                    <a:pt x="7844" y="332"/>
                  </a:cubicBezTo>
                  <a:cubicBezTo>
                    <a:pt x="8740" y="492"/>
                    <a:pt x="9298" y="731"/>
                    <a:pt x="9373" y="731"/>
                  </a:cubicBezTo>
                  <a:cubicBezTo>
                    <a:pt x="9378" y="731"/>
                    <a:pt x="9381" y="730"/>
                    <a:pt x="9381" y="727"/>
                  </a:cubicBezTo>
                  <a:cubicBezTo>
                    <a:pt x="9267" y="639"/>
                    <a:pt x="9138" y="570"/>
                    <a:pt x="9001" y="523"/>
                  </a:cubicBezTo>
                  <a:cubicBezTo>
                    <a:pt x="8639" y="370"/>
                    <a:pt x="8262" y="252"/>
                    <a:pt x="7878" y="167"/>
                  </a:cubicBezTo>
                  <a:cubicBezTo>
                    <a:pt x="7367" y="55"/>
                    <a:pt x="6853" y="0"/>
                    <a:pt x="63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" name="Google Shape;3051;p87">
              <a:extLst>
                <a:ext uri="{FF2B5EF4-FFF2-40B4-BE49-F238E27FC236}">
                  <a16:creationId xmlns:a16="http://schemas.microsoft.com/office/drawing/2014/main" id="{71DED7FD-C45E-964B-AC08-7429AD659971}"/>
                </a:ext>
              </a:extLst>
            </p:cNvPr>
            <p:cNvSpPr/>
            <p:nvPr/>
          </p:nvSpPr>
          <p:spPr>
            <a:xfrm>
              <a:off x="5708025" y="3879725"/>
              <a:ext cx="86775" cy="134675"/>
            </a:xfrm>
            <a:custGeom>
              <a:avLst/>
              <a:gdLst/>
              <a:ahLst/>
              <a:cxnLst/>
              <a:rect l="l" t="t" r="r" b="b"/>
              <a:pathLst>
                <a:path w="3471" h="5387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317"/>
                    <a:pt x="74" y="629"/>
                    <a:pt x="190" y="926"/>
                  </a:cubicBezTo>
                  <a:cubicBezTo>
                    <a:pt x="420" y="1672"/>
                    <a:pt x="752" y="2383"/>
                    <a:pt x="1176" y="3040"/>
                  </a:cubicBezTo>
                  <a:cubicBezTo>
                    <a:pt x="1600" y="3699"/>
                    <a:pt x="2108" y="4297"/>
                    <a:pt x="2689" y="4822"/>
                  </a:cubicBezTo>
                  <a:cubicBezTo>
                    <a:pt x="2918" y="5053"/>
                    <a:pt x="3182" y="5243"/>
                    <a:pt x="3471" y="5387"/>
                  </a:cubicBezTo>
                  <a:cubicBezTo>
                    <a:pt x="2705" y="4632"/>
                    <a:pt x="2007" y="3809"/>
                    <a:pt x="1388" y="2929"/>
                  </a:cubicBezTo>
                  <a:cubicBezTo>
                    <a:pt x="834" y="1999"/>
                    <a:pt x="369" y="10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" name="Google Shape;3052;p87">
              <a:extLst>
                <a:ext uri="{FF2B5EF4-FFF2-40B4-BE49-F238E27FC236}">
                  <a16:creationId xmlns:a16="http://schemas.microsoft.com/office/drawing/2014/main" id="{C23179E2-4A22-EE4D-829B-7AFB5A09B772}"/>
                </a:ext>
              </a:extLst>
            </p:cNvPr>
            <p:cNvSpPr/>
            <p:nvPr/>
          </p:nvSpPr>
          <p:spPr>
            <a:xfrm>
              <a:off x="4501475" y="2196450"/>
              <a:ext cx="1981325" cy="1681300"/>
            </a:xfrm>
            <a:custGeom>
              <a:avLst/>
              <a:gdLst/>
              <a:ahLst/>
              <a:cxnLst/>
              <a:rect l="l" t="t" r="r" b="b"/>
              <a:pathLst>
                <a:path w="79253" h="67252" extrusionOk="0">
                  <a:moveTo>
                    <a:pt x="33222" y="0"/>
                  </a:moveTo>
                  <a:cubicBezTo>
                    <a:pt x="18041" y="9053"/>
                    <a:pt x="7798" y="24247"/>
                    <a:pt x="0" y="42483"/>
                  </a:cubicBezTo>
                  <a:cubicBezTo>
                    <a:pt x="13079" y="54585"/>
                    <a:pt x="29898" y="66187"/>
                    <a:pt x="44291" y="67252"/>
                  </a:cubicBezTo>
                  <a:cubicBezTo>
                    <a:pt x="67053" y="61499"/>
                    <a:pt x="79252" y="25095"/>
                    <a:pt x="79252" y="25095"/>
                  </a:cubicBezTo>
                  <a:cubicBezTo>
                    <a:pt x="58751" y="4837"/>
                    <a:pt x="33222" y="0"/>
                    <a:pt x="33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" name="Google Shape;3053;p87">
              <a:extLst>
                <a:ext uri="{FF2B5EF4-FFF2-40B4-BE49-F238E27FC236}">
                  <a16:creationId xmlns:a16="http://schemas.microsoft.com/office/drawing/2014/main" id="{7ECE9BE0-2A20-0A45-A40A-C5E5F78B9E42}"/>
                </a:ext>
              </a:extLst>
            </p:cNvPr>
            <p:cNvSpPr/>
            <p:nvPr/>
          </p:nvSpPr>
          <p:spPr>
            <a:xfrm>
              <a:off x="4501475" y="2196450"/>
              <a:ext cx="1981325" cy="1681300"/>
            </a:xfrm>
            <a:custGeom>
              <a:avLst/>
              <a:gdLst/>
              <a:ahLst/>
              <a:cxnLst/>
              <a:rect l="l" t="t" r="r" b="b"/>
              <a:pathLst>
                <a:path w="79253" h="67252" extrusionOk="0">
                  <a:moveTo>
                    <a:pt x="33222" y="0"/>
                  </a:moveTo>
                  <a:cubicBezTo>
                    <a:pt x="18041" y="9053"/>
                    <a:pt x="7798" y="24247"/>
                    <a:pt x="0" y="42483"/>
                  </a:cubicBezTo>
                  <a:cubicBezTo>
                    <a:pt x="13079" y="54585"/>
                    <a:pt x="29898" y="66187"/>
                    <a:pt x="44291" y="67252"/>
                  </a:cubicBezTo>
                  <a:cubicBezTo>
                    <a:pt x="67053" y="61499"/>
                    <a:pt x="79252" y="25095"/>
                    <a:pt x="79252" y="25095"/>
                  </a:cubicBezTo>
                  <a:cubicBezTo>
                    <a:pt x="58751" y="4837"/>
                    <a:pt x="33222" y="0"/>
                    <a:pt x="33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" name="Google Shape;3054;p87">
              <a:extLst>
                <a:ext uri="{FF2B5EF4-FFF2-40B4-BE49-F238E27FC236}">
                  <a16:creationId xmlns:a16="http://schemas.microsoft.com/office/drawing/2014/main" id="{3D921F85-1CEA-D944-A732-2F0EBE30DDF3}"/>
                </a:ext>
              </a:extLst>
            </p:cNvPr>
            <p:cNvSpPr/>
            <p:nvPr/>
          </p:nvSpPr>
          <p:spPr>
            <a:xfrm>
              <a:off x="5153250" y="2334050"/>
              <a:ext cx="1146875" cy="891850"/>
            </a:xfrm>
            <a:custGeom>
              <a:avLst/>
              <a:gdLst/>
              <a:ahLst/>
              <a:cxnLst/>
              <a:rect l="l" t="t" r="r" b="b"/>
              <a:pathLst>
                <a:path w="45875" h="35674" extrusionOk="0">
                  <a:moveTo>
                    <a:pt x="4" y="0"/>
                  </a:moveTo>
                  <a:cubicBezTo>
                    <a:pt x="1" y="57"/>
                    <a:pt x="1" y="115"/>
                    <a:pt x="4" y="172"/>
                  </a:cubicBezTo>
                  <a:cubicBezTo>
                    <a:pt x="19" y="297"/>
                    <a:pt x="32" y="464"/>
                    <a:pt x="55" y="681"/>
                  </a:cubicBezTo>
                  <a:cubicBezTo>
                    <a:pt x="109" y="1134"/>
                    <a:pt x="184" y="1795"/>
                    <a:pt x="285" y="2643"/>
                  </a:cubicBezTo>
                  <a:cubicBezTo>
                    <a:pt x="495" y="4369"/>
                    <a:pt x="799" y="6868"/>
                    <a:pt x="1184" y="10016"/>
                  </a:cubicBezTo>
                  <a:lnTo>
                    <a:pt x="1184" y="10089"/>
                  </a:lnTo>
                  <a:lnTo>
                    <a:pt x="1258" y="10089"/>
                  </a:lnTo>
                  <a:cubicBezTo>
                    <a:pt x="6153" y="9683"/>
                    <a:pt x="11002" y="8840"/>
                    <a:pt x="15748" y="7570"/>
                  </a:cubicBezTo>
                  <a:lnTo>
                    <a:pt x="15748" y="7570"/>
                  </a:lnTo>
                  <a:cubicBezTo>
                    <a:pt x="16445" y="11323"/>
                    <a:pt x="17224" y="15388"/>
                    <a:pt x="18040" y="19664"/>
                  </a:cubicBezTo>
                  <a:lnTo>
                    <a:pt x="18040" y="19785"/>
                  </a:lnTo>
                  <a:lnTo>
                    <a:pt x="18160" y="19757"/>
                  </a:lnTo>
                  <a:lnTo>
                    <a:pt x="23714" y="18466"/>
                  </a:lnTo>
                  <a:lnTo>
                    <a:pt x="32787" y="16361"/>
                  </a:lnTo>
                  <a:lnTo>
                    <a:pt x="32787" y="16361"/>
                  </a:lnTo>
                  <a:cubicBezTo>
                    <a:pt x="32983" y="17591"/>
                    <a:pt x="33108" y="18831"/>
                    <a:pt x="33165" y="20076"/>
                  </a:cubicBezTo>
                  <a:cubicBezTo>
                    <a:pt x="33234" y="21335"/>
                    <a:pt x="33285" y="22567"/>
                    <a:pt x="33285" y="23780"/>
                  </a:cubicBezTo>
                  <a:lnTo>
                    <a:pt x="33285" y="30507"/>
                  </a:lnTo>
                  <a:lnTo>
                    <a:pt x="33221" y="30527"/>
                  </a:lnTo>
                  <a:lnTo>
                    <a:pt x="33272" y="30551"/>
                  </a:lnTo>
                  <a:lnTo>
                    <a:pt x="33284" y="30558"/>
                  </a:lnTo>
                  <a:lnTo>
                    <a:pt x="33284" y="30558"/>
                  </a:lnTo>
                  <a:cubicBezTo>
                    <a:pt x="33282" y="30579"/>
                    <a:pt x="33283" y="30599"/>
                    <a:pt x="33285" y="30618"/>
                  </a:cubicBezTo>
                  <a:cubicBezTo>
                    <a:pt x="33299" y="30648"/>
                    <a:pt x="33322" y="30671"/>
                    <a:pt x="33350" y="30684"/>
                  </a:cubicBezTo>
                  <a:cubicBezTo>
                    <a:pt x="33356" y="30689"/>
                    <a:pt x="33366" y="30691"/>
                    <a:pt x="33377" y="30691"/>
                  </a:cubicBezTo>
                  <a:cubicBezTo>
                    <a:pt x="33407" y="30691"/>
                    <a:pt x="33450" y="30674"/>
                    <a:pt x="33470" y="30648"/>
                  </a:cubicBezTo>
                  <a:cubicBezTo>
                    <a:pt x="33471" y="30646"/>
                    <a:pt x="33472" y="30645"/>
                    <a:pt x="33473" y="30644"/>
                  </a:cubicBezTo>
                  <a:lnTo>
                    <a:pt x="33473" y="30644"/>
                  </a:lnTo>
                  <a:lnTo>
                    <a:pt x="43423" y="27438"/>
                  </a:lnTo>
                  <a:lnTo>
                    <a:pt x="45203" y="33488"/>
                  </a:lnTo>
                  <a:cubicBezTo>
                    <a:pt x="45416" y="34192"/>
                    <a:pt x="45578" y="34738"/>
                    <a:pt x="45693" y="35118"/>
                  </a:cubicBezTo>
                  <a:lnTo>
                    <a:pt x="45823" y="35534"/>
                  </a:lnTo>
                  <a:cubicBezTo>
                    <a:pt x="45835" y="35583"/>
                    <a:pt x="45853" y="35628"/>
                    <a:pt x="45875" y="35674"/>
                  </a:cubicBezTo>
                  <a:cubicBezTo>
                    <a:pt x="45867" y="35616"/>
                    <a:pt x="45853" y="35562"/>
                    <a:pt x="45828" y="35511"/>
                  </a:cubicBezTo>
                  <a:lnTo>
                    <a:pt x="45716" y="35090"/>
                  </a:lnTo>
                  <a:lnTo>
                    <a:pt x="45254" y="33452"/>
                  </a:lnTo>
                  <a:lnTo>
                    <a:pt x="43519" y="27310"/>
                  </a:lnTo>
                  <a:lnTo>
                    <a:pt x="43519" y="27236"/>
                  </a:lnTo>
                  <a:lnTo>
                    <a:pt x="43449" y="27260"/>
                  </a:lnTo>
                  <a:lnTo>
                    <a:pt x="33392" y="30473"/>
                  </a:lnTo>
                  <a:lnTo>
                    <a:pt x="33392" y="30473"/>
                  </a:lnTo>
                  <a:lnTo>
                    <a:pt x="33392" y="27335"/>
                  </a:lnTo>
                  <a:cubicBezTo>
                    <a:pt x="33392" y="26192"/>
                    <a:pt x="33410" y="25003"/>
                    <a:pt x="33392" y="23803"/>
                  </a:cubicBezTo>
                  <a:cubicBezTo>
                    <a:pt x="33373" y="22605"/>
                    <a:pt x="33345" y="21364"/>
                    <a:pt x="33277" y="20100"/>
                  </a:cubicBezTo>
                  <a:cubicBezTo>
                    <a:pt x="33225" y="18838"/>
                    <a:pt x="33098" y="17581"/>
                    <a:pt x="32899" y="16335"/>
                  </a:cubicBezTo>
                  <a:lnTo>
                    <a:pt x="32899" y="16335"/>
                  </a:lnTo>
                  <a:lnTo>
                    <a:pt x="32910" y="16332"/>
                  </a:lnTo>
                  <a:lnTo>
                    <a:pt x="32898" y="16324"/>
                  </a:lnTo>
                  <a:lnTo>
                    <a:pt x="32898" y="16324"/>
                  </a:lnTo>
                  <a:cubicBezTo>
                    <a:pt x="32893" y="16295"/>
                    <a:pt x="32888" y="16265"/>
                    <a:pt x="32883" y="16235"/>
                  </a:cubicBezTo>
                  <a:lnTo>
                    <a:pt x="32883" y="16115"/>
                  </a:lnTo>
                  <a:lnTo>
                    <a:pt x="32763" y="16143"/>
                  </a:lnTo>
                  <a:lnTo>
                    <a:pt x="23618" y="18264"/>
                  </a:lnTo>
                  <a:lnTo>
                    <a:pt x="18183" y="19531"/>
                  </a:lnTo>
                  <a:lnTo>
                    <a:pt x="18183" y="19531"/>
                  </a:lnTo>
                  <a:cubicBezTo>
                    <a:pt x="17362" y="15257"/>
                    <a:pt x="16580" y="11193"/>
                    <a:pt x="15859" y="7442"/>
                  </a:cubicBezTo>
                  <a:lnTo>
                    <a:pt x="15859" y="7326"/>
                  </a:lnTo>
                  <a:lnTo>
                    <a:pt x="15743" y="7360"/>
                  </a:lnTo>
                  <a:cubicBezTo>
                    <a:pt x="11027" y="8631"/>
                    <a:pt x="6208" y="9488"/>
                    <a:pt x="1340" y="9921"/>
                  </a:cubicBezTo>
                  <a:lnTo>
                    <a:pt x="1340" y="9921"/>
                  </a:lnTo>
                  <a:cubicBezTo>
                    <a:pt x="933" y="6815"/>
                    <a:pt x="608" y="4341"/>
                    <a:pt x="384" y="2634"/>
                  </a:cubicBezTo>
                  <a:cubicBezTo>
                    <a:pt x="268" y="1788"/>
                    <a:pt x="175" y="1135"/>
                    <a:pt x="115" y="672"/>
                  </a:cubicBezTo>
                  <a:cubicBezTo>
                    <a:pt x="82" y="459"/>
                    <a:pt x="36" y="292"/>
                    <a:pt x="36" y="167"/>
                  </a:cubicBezTo>
                  <a:cubicBezTo>
                    <a:pt x="33" y="110"/>
                    <a:pt x="21" y="55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" name="Google Shape;3055;p87">
              <a:extLst>
                <a:ext uri="{FF2B5EF4-FFF2-40B4-BE49-F238E27FC236}">
                  <a16:creationId xmlns:a16="http://schemas.microsoft.com/office/drawing/2014/main" id="{EC42531C-6AE1-A841-B0B1-AEE7EC5CD334}"/>
                </a:ext>
              </a:extLst>
            </p:cNvPr>
            <p:cNvSpPr/>
            <p:nvPr/>
          </p:nvSpPr>
          <p:spPr>
            <a:xfrm>
              <a:off x="4970200" y="2523575"/>
              <a:ext cx="1231925" cy="863475"/>
            </a:xfrm>
            <a:custGeom>
              <a:avLst/>
              <a:gdLst/>
              <a:ahLst/>
              <a:cxnLst/>
              <a:rect l="l" t="t" r="r" b="b"/>
              <a:pathLst>
                <a:path w="49277" h="34539" extrusionOk="0">
                  <a:moveTo>
                    <a:pt x="5" y="0"/>
                  </a:moveTo>
                  <a:cubicBezTo>
                    <a:pt x="0" y="59"/>
                    <a:pt x="0" y="117"/>
                    <a:pt x="5" y="176"/>
                  </a:cubicBezTo>
                  <a:cubicBezTo>
                    <a:pt x="18" y="295"/>
                    <a:pt x="37" y="468"/>
                    <a:pt x="60" y="681"/>
                  </a:cubicBezTo>
                  <a:cubicBezTo>
                    <a:pt x="112" y="1138"/>
                    <a:pt x="189" y="1795"/>
                    <a:pt x="286" y="2647"/>
                  </a:cubicBezTo>
                  <a:cubicBezTo>
                    <a:pt x="496" y="4369"/>
                    <a:pt x="800" y="6872"/>
                    <a:pt x="1185" y="10020"/>
                  </a:cubicBezTo>
                  <a:lnTo>
                    <a:pt x="1185" y="10087"/>
                  </a:lnTo>
                  <a:lnTo>
                    <a:pt x="1259" y="10087"/>
                  </a:lnTo>
                  <a:cubicBezTo>
                    <a:pt x="6154" y="9680"/>
                    <a:pt x="11004" y="8835"/>
                    <a:pt x="15748" y="7564"/>
                  </a:cubicBezTo>
                  <a:lnTo>
                    <a:pt x="15748" y="7564"/>
                  </a:lnTo>
                  <a:cubicBezTo>
                    <a:pt x="16451" y="11319"/>
                    <a:pt x="17225" y="15384"/>
                    <a:pt x="18041" y="19658"/>
                  </a:cubicBezTo>
                  <a:lnTo>
                    <a:pt x="18041" y="19784"/>
                  </a:lnTo>
                  <a:lnTo>
                    <a:pt x="18161" y="19756"/>
                  </a:lnTo>
                  <a:lnTo>
                    <a:pt x="24104" y="18368"/>
                  </a:lnTo>
                  <a:lnTo>
                    <a:pt x="32775" y="16355"/>
                  </a:lnTo>
                  <a:lnTo>
                    <a:pt x="32775" y="16355"/>
                  </a:lnTo>
                  <a:cubicBezTo>
                    <a:pt x="33246" y="19010"/>
                    <a:pt x="33614" y="21599"/>
                    <a:pt x="33961" y="24056"/>
                  </a:cubicBezTo>
                  <a:cubicBezTo>
                    <a:pt x="34313" y="26551"/>
                    <a:pt x="34632" y="28915"/>
                    <a:pt x="34920" y="31124"/>
                  </a:cubicBezTo>
                  <a:lnTo>
                    <a:pt x="34920" y="31234"/>
                  </a:lnTo>
                  <a:lnTo>
                    <a:pt x="35030" y="31206"/>
                  </a:lnTo>
                  <a:lnTo>
                    <a:pt x="46959" y="28020"/>
                  </a:lnTo>
                  <a:lnTo>
                    <a:pt x="46959" y="28020"/>
                  </a:lnTo>
                  <a:cubicBezTo>
                    <a:pt x="47681" y="30080"/>
                    <a:pt x="48248" y="31708"/>
                    <a:pt x="48641" y="32827"/>
                  </a:cubicBezTo>
                  <a:lnTo>
                    <a:pt x="49105" y="34104"/>
                  </a:lnTo>
                  <a:cubicBezTo>
                    <a:pt x="49137" y="34192"/>
                    <a:pt x="49166" y="34267"/>
                    <a:pt x="49190" y="34331"/>
                  </a:cubicBezTo>
                  <a:lnTo>
                    <a:pt x="49190" y="34331"/>
                  </a:lnTo>
                  <a:cubicBezTo>
                    <a:pt x="49170" y="34266"/>
                    <a:pt x="49145" y="34189"/>
                    <a:pt x="49118" y="34098"/>
                  </a:cubicBezTo>
                  <a:cubicBezTo>
                    <a:pt x="49015" y="33798"/>
                    <a:pt x="48872" y="33366"/>
                    <a:pt x="48691" y="32808"/>
                  </a:cubicBezTo>
                  <a:cubicBezTo>
                    <a:pt x="48307" y="31672"/>
                    <a:pt x="47753" y="30021"/>
                    <a:pt x="47049" y="27924"/>
                  </a:cubicBezTo>
                  <a:lnTo>
                    <a:pt x="47025" y="27870"/>
                  </a:lnTo>
                  <a:lnTo>
                    <a:pt x="46971" y="27870"/>
                  </a:lnTo>
                  <a:lnTo>
                    <a:pt x="35076" y="30973"/>
                  </a:lnTo>
                  <a:lnTo>
                    <a:pt x="35076" y="30973"/>
                  </a:lnTo>
                  <a:cubicBezTo>
                    <a:pt x="34811" y="28798"/>
                    <a:pt x="34511" y="26466"/>
                    <a:pt x="34165" y="24014"/>
                  </a:cubicBezTo>
                  <a:cubicBezTo>
                    <a:pt x="33813" y="21519"/>
                    <a:pt x="33428" y="18891"/>
                    <a:pt x="32965" y="16184"/>
                  </a:cubicBezTo>
                  <a:lnTo>
                    <a:pt x="32965" y="16064"/>
                  </a:lnTo>
                  <a:lnTo>
                    <a:pt x="32845" y="16091"/>
                  </a:lnTo>
                  <a:lnTo>
                    <a:pt x="24052" y="18123"/>
                  </a:lnTo>
                  <a:lnTo>
                    <a:pt x="18234" y="19485"/>
                  </a:lnTo>
                  <a:lnTo>
                    <a:pt x="18234" y="19485"/>
                  </a:lnTo>
                  <a:cubicBezTo>
                    <a:pt x="17410" y="15190"/>
                    <a:pt x="16626" y="11149"/>
                    <a:pt x="15907" y="7400"/>
                  </a:cubicBezTo>
                  <a:lnTo>
                    <a:pt x="15907" y="7285"/>
                  </a:lnTo>
                  <a:lnTo>
                    <a:pt x="15791" y="7317"/>
                  </a:lnTo>
                  <a:cubicBezTo>
                    <a:pt x="11059" y="8607"/>
                    <a:pt x="6222" y="9480"/>
                    <a:pt x="1337" y="9925"/>
                  </a:cubicBezTo>
                  <a:lnTo>
                    <a:pt x="1337" y="9925"/>
                  </a:lnTo>
                  <a:cubicBezTo>
                    <a:pt x="929" y="6817"/>
                    <a:pt x="604" y="4347"/>
                    <a:pt x="379" y="2634"/>
                  </a:cubicBezTo>
                  <a:cubicBezTo>
                    <a:pt x="264" y="1786"/>
                    <a:pt x="170" y="1138"/>
                    <a:pt x="110" y="676"/>
                  </a:cubicBezTo>
                  <a:cubicBezTo>
                    <a:pt x="79" y="464"/>
                    <a:pt x="37" y="296"/>
                    <a:pt x="37" y="172"/>
                  </a:cubicBezTo>
                  <a:cubicBezTo>
                    <a:pt x="31" y="113"/>
                    <a:pt x="21" y="56"/>
                    <a:pt x="5" y="0"/>
                  </a:cubicBezTo>
                  <a:close/>
                  <a:moveTo>
                    <a:pt x="49190" y="34331"/>
                  </a:moveTo>
                  <a:cubicBezTo>
                    <a:pt x="49201" y="34366"/>
                    <a:pt x="49211" y="34398"/>
                    <a:pt x="49219" y="34427"/>
                  </a:cubicBezTo>
                  <a:lnTo>
                    <a:pt x="49247" y="34481"/>
                  </a:lnTo>
                  <a:lnTo>
                    <a:pt x="49247" y="34481"/>
                  </a:lnTo>
                  <a:cubicBezTo>
                    <a:pt x="49240" y="34465"/>
                    <a:pt x="49235" y="34449"/>
                    <a:pt x="49229" y="34433"/>
                  </a:cubicBezTo>
                  <a:cubicBezTo>
                    <a:pt x="49218" y="34402"/>
                    <a:pt x="49205" y="34368"/>
                    <a:pt x="49190" y="34331"/>
                  </a:cubicBezTo>
                  <a:close/>
                  <a:moveTo>
                    <a:pt x="49247" y="34481"/>
                  </a:moveTo>
                  <a:lnTo>
                    <a:pt x="49247" y="34481"/>
                  </a:lnTo>
                  <a:cubicBezTo>
                    <a:pt x="49255" y="34501"/>
                    <a:pt x="49265" y="34520"/>
                    <a:pt x="49276" y="34538"/>
                  </a:cubicBezTo>
                  <a:lnTo>
                    <a:pt x="49247" y="3448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" name="Google Shape;3056;p87">
              <a:extLst>
                <a:ext uri="{FF2B5EF4-FFF2-40B4-BE49-F238E27FC236}">
                  <a16:creationId xmlns:a16="http://schemas.microsoft.com/office/drawing/2014/main" id="{27D17B4F-8E11-F844-A236-B77021EF0F09}"/>
                </a:ext>
              </a:extLst>
            </p:cNvPr>
            <p:cNvSpPr/>
            <p:nvPr/>
          </p:nvSpPr>
          <p:spPr>
            <a:xfrm>
              <a:off x="4797550" y="2748050"/>
              <a:ext cx="1219150" cy="888450"/>
            </a:xfrm>
            <a:custGeom>
              <a:avLst/>
              <a:gdLst/>
              <a:ahLst/>
              <a:cxnLst/>
              <a:rect l="l" t="t" r="r" b="b"/>
              <a:pathLst>
                <a:path w="48766" h="35538" extrusionOk="0">
                  <a:moveTo>
                    <a:pt x="6" y="1"/>
                  </a:moveTo>
                  <a:cubicBezTo>
                    <a:pt x="0" y="58"/>
                    <a:pt x="0" y="117"/>
                    <a:pt x="6" y="175"/>
                  </a:cubicBezTo>
                  <a:cubicBezTo>
                    <a:pt x="19" y="297"/>
                    <a:pt x="38" y="463"/>
                    <a:pt x="60" y="680"/>
                  </a:cubicBezTo>
                  <a:cubicBezTo>
                    <a:pt x="111" y="1133"/>
                    <a:pt x="191" y="1790"/>
                    <a:pt x="287" y="2642"/>
                  </a:cubicBezTo>
                  <a:cubicBezTo>
                    <a:pt x="496" y="4364"/>
                    <a:pt x="802" y="6868"/>
                    <a:pt x="1186" y="10015"/>
                  </a:cubicBezTo>
                  <a:lnTo>
                    <a:pt x="1186" y="10088"/>
                  </a:lnTo>
                  <a:lnTo>
                    <a:pt x="1260" y="10088"/>
                  </a:lnTo>
                  <a:cubicBezTo>
                    <a:pt x="6156" y="9679"/>
                    <a:pt x="11006" y="8835"/>
                    <a:pt x="15752" y="7564"/>
                  </a:cubicBezTo>
                  <a:lnTo>
                    <a:pt x="15752" y="7564"/>
                  </a:lnTo>
                  <a:cubicBezTo>
                    <a:pt x="16455" y="11315"/>
                    <a:pt x="17231" y="15380"/>
                    <a:pt x="18045" y="19659"/>
                  </a:cubicBezTo>
                  <a:lnTo>
                    <a:pt x="18068" y="19779"/>
                  </a:lnTo>
                  <a:lnTo>
                    <a:pt x="18189" y="19752"/>
                  </a:lnTo>
                  <a:lnTo>
                    <a:pt x="25302" y="18105"/>
                  </a:lnTo>
                  <a:lnTo>
                    <a:pt x="32785" y="16378"/>
                  </a:lnTo>
                  <a:lnTo>
                    <a:pt x="32785" y="16378"/>
                  </a:lnTo>
                  <a:cubicBezTo>
                    <a:pt x="34035" y="22852"/>
                    <a:pt x="35184" y="28826"/>
                    <a:pt x="36159" y="33886"/>
                  </a:cubicBezTo>
                  <a:lnTo>
                    <a:pt x="36159" y="33996"/>
                  </a:lnTo>
                  <a:lnTo>
                    <a:pt x="36266" y="33960"/>
                  </a:lnTo>
                  <a:lnTo>
                    <a:pt x="48611" y="29861"/>
                  </a:lnTo>
                  <a:lnTo>
                    <a:pt x="48611" y="29861"/>
                  </a:lnTo>
                  <a:cubicBezTo>
                    <a:pt x="48452" y="31658"/>
                    <a:pt x="48330" y="33066"/>
                    <a:pt x="48244" y="34039"/>
                  </a:cubicBezTo>
                  <a:cubicBezTo>
                    <a:pt x="48203" y="34520"/>
                    <a:pt x="48151" y="34904"/>
                    <a:pt x="48151" y="35154"/>
                  </a:cubicBezTo>
                  <a:lnTo>
                    <a:pt x="48151" y="35538"/>
                  </a:lnTo>
                  <a:cubicBezTo>
                    <a:pt x="48151" y="35538"/>
                    <a:pt x="48188" y="35425"/>
                    <a:pt x="48216" y="35161"/>
                  </a:cubicBezTo>
                  <a:cubicBezTo>
                    <a:pt x="48244" y="34897"/>
                    <a:pt x="48285" y="34508"/>
                    <a:pt x="48336" y="34046"/>
                  </a:cubicBezTo>
                  <a:cubicBezTo>
                    <a:pt x="48437" y="33055"/>
                    <a:pt x="48581" y="31634"/>
                    <a:pt x="48766" y="29783"/>
                  </a:cubicBezTo>
                  <a:lnTo>
                    <a:pt x="48766" y="29692"/>
                  </a:lnTo>
                  <a:lnTo>
                    <a:pt x="48682" y="29720"/>
                  </a:lnTo>
                  <a:lnTo>
                    <a:pt x="36334" y="33744"/>
                  </a:lnTo>
                  <a:lnTo>
                    <a:pt x="36334" y="33744"/>
                  </a:lnTo>
                  <a:cubicBezTo>
                    <a:pt x="35370" y="28676"/>
                    <a:pt x="34230" y="22693"/>
                    <a:pt x="32998" y="16218"/>
                  </a:cubicBezTo>
                  <a:lnTo>
                    <a:pt x="32998" y="16094"/>
                  </a:lnTo>
                  <a:lnTo>
                    <a:pt x="32878" y="16120"/>
                  </a:lnTo>
                  <a:lnTo>
                    <a:pt x="25284" y="17865"/>
                  </a:lnTo>
                  <a:lnTo>
                    <a:pt x="18291" y="19491"/>
                  </a:lnTo>
                  <a:lnTo>
                    <a:pt x="18291" y="19491"/>
                  </a:lnTo>
                  <a:cubicBezTo>
                    <a:pt x="17466" y="15198"/>
                    <a:pt x="16683" y="11152"/>
                    <a:pt x="15962" y="7406"/>
                  </a:cubicBezTo>
                  <a:lnTo>
                    <a:pt x="15940" y="7290"/>
                  </a:lnTo>
                  <a:lnTo>
                    <a:pt x="15825" y="7322"/>
                  </a:lnTo>
                  <a:cubicBezTo>
                    <a:pt x="11080" y="8612"/>
                    <a:pt x="6233" y="9484"/>
                    <a:pt x="1337" y="9926"/>
                  </a:cubicBezTo>
                  <a:lnTo>
                    <a:pt x="1337" y="9926"/>
                  </a:lnTo>
                  <a:cubicBezTo>
                    <a:pt x="925" y="6812"/>
                    <a:pt x="605" y="4342"/>
                    <a:pt x="380" y="2633"/>
                  </a:cubicBezTo>
                  <a:cubicBezTo>
                    <a:pt x="264" y="1787"/>
                    <a:pt x="172" y="1139"/>
                    <a:pt x="111" y="676"/>
                  </a:cubicBezTo>
                  <a:cubicBezTo>
                    <a:pt x="79" y="459"/>
                    <a:pt x="70" y="283"/>
                    <a:pt x="38" y="171"/>
                  </a:cubicBezTo>
                  <a:cubicBezTo>
                    <a:pt x="21" y="115"/>
                    <a:pt x="9" y="58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" name="Google Shape;3057;p87">
              <a:extLst>
                <a:ext uri="{FF2B5EF4-FFF2-40B4-BE49-F238E27FC236}">
                  <a16:creationId xmlns:a16="http://schemas.microsoft.com/office/drawing/2014/main" id="{589C632A-BD90-E647-ABEB-CC5DCEBFC53B}"/>
                </a:ext>
              </a:extLst>
            </p:cNvPr>
            <p:cNvSpPr/>
            <p:nvPr/>
          </p:nvSpPr>
          <p:spPr>
            <a:xfrm>
              <a:off x="4656500" y="2991925"/>
              <a:ext cx="931550" cy="884000"/>
            </a:xfrm>
            <a:custGeom>
              <a:avLst/>
              <a:gdLst/>
              <a:ahLst/>
              <a:cxnLst/>
              <a:rect l="l" t="t" r="r" b="b"/>
              <a:pathLst>
                <a:path w="37262" h="35360" extrusionOk="0">
                  <a:moveTo>
                    <a:pt x="6" y="0"/>
                  </a:moveTo>
                  <a:cubicBezTo>
                    <a:pt x="0" y="59"/>
                    <a:pt x="0" y="118"/>
                    <a:pt x="6" y="176"/>
                  </a:cubicBezTo>
                  <a:cubicBezTo>
                    <a:pt x="16" y="305"/>
                    <a:pt x="34" y="477"/>
                    <a:pt x="57" y="694"/>
                  </a:cubicBezTo>
                  <a:cubicBezTo>
                    <a:pt x="113" y="1157"/>
                    <a:pt x="186" y="1823"/>
                    <a:pt x="289" y="2680"/>
                  </a:cubicBezTo>
                  <a:cubicBezTo>
                    <a:pt x="497" y="4415"/>
                    <a:pt x="802" y="6920"/>
                    <a:pt x="1178" y="10016"/>
                  </a:cubicBezTo>
                  <a:lnTo>
                    <a:pt x="1178" y="10099"/>
                  </a:lnTo>
                  <a:lnTo>
                    <a:pt x="1260" y="10099"/>
                  </a:lnTo>
                  <a:cubicBezTo>
                    <a:pt x="6155" y="9693"/>
                    <a:pt x="11002" y="8849"/>
                    <a:pt x="15746" y="7577"/>
                  </a:cubicBezTo>
                  <a:lnTo>
                    <a:pt x="15746" y="7577"/>
                  </a:lnTo>
                  <a:cubicBezTo>
                    <a:pt x="16397" y="10980"/>
                    <a:pt x="17093" y="14618"/>
                    <a:pt x="17815" y="18393"/>
                  </a:cubicBezTo>
                  <a:cubicBezTo>
                    <a:pt x="17898" y="18827"/>
                    <a:pt x="17983" y="19261"/>
                    <a:pt x="18057" y="19664"/>
                  </a:cubicBezTo>
                  <a:lnTo>
                    <a:pt x="18079" y="19790"/>
                  </a:lnTo>
                  <a:lnTo>
                    <a:pt x="18203" y="19758"/>
                  </a:lnTo>
                  <a:lnTo>
                    <a:pt x="32809" y="16357"/>
                  </a:lnTo>
                  <a:lnTo>
                    <a:pt x="32809" y="16357"/>
                  </a:lnTo>
                  <a:cubicBezTo>
                    <a:pt x="33359" y="19192"/>
                    <a:pt x="33947" y="21787"/>
                    <a:pt x="34490" y="24071"/>
                  </a:cubicBezTo>
                  <a:cubicBezTo>
                    <a:pt x="35041" y="26384"/>
                    <a:pt x="35514" y="28421"/>
                    <a:pt x="35926" y="30087"/>
                  </a:cubicBezTo>
                  <a:cubicBezTo>
                    <a:pt x="36338" y="31753"/>
                    <a:pt x="36661" y="33059"/>
                    <a:pt x="36883" y="33984"/>
                  </a:cubicBezTo>
                  <a:cubicBezTo>
                    <a:pt x="36999" y="34420"/>
                    <a:pt x="37087" y="34761"/>
                    <a:pt x="37147" y="35008"/>
                  </a:cubicBezTo>
                  <a:lnTo>
                    <a:pt x="37221" y="35272"/>
                  </a:lnTo>
                  <a:lnTo>
                    <a:pt x="37249" y="35360"/>
                  </a:lnTo>
                  <a:cubicBezTo>
                    <a:pt x="37253" y="35360"/>
                    <a:pt x="37249" y="35326"/>
                    <a:pt x="37262" y="35276"/>
                  </a:cubicBezTo>
                  <a:lnTo>
                    <a:pt x="37208" y="35012"/>
                  </a:lnTo>
                  <a:cubicBezTo>
                    <a:pt x="37152" y="34763"/>
                    <a:pt x="37077" y="34439"/>
                    <a:pt x="36976" y="33975"/>
                  </a:cubicBezTo>
                  <a:cubicBezTo>
                    <a:pt x="36768" y="33060"/>
                    <a:pt x="36470" y="31755"/>
                    <a:pt x="36077" y="30070"/>
                  </a:cubicBezTo>
                  <a:cubicBezTo>
                    <a:pt x="35684" y="28385"/>
                    <a:pt x="35207" y="26352"/>
                    <a:pt x="34689" y="24020"/>
                  </a:cubicBezTo>
                  <a:cubicBezTo>
                    <a:pt x="34170" y="21688"/>
                    <a:pt x="33565" y="19067"/>
                    <a:pt x="33023" y="16199"/>
                  </a:cubicBezTo>
                  <a:lnTo>
                    <a:pt x="33000" y="16087"/>
                  </a:lnTo>
                  <a:lnTo>
                    <a:pt x="32893" y="16111"/>
                  </a:lnTo>
                  <a:lnTo>
                    <a:pt x="18292" y="19488"/>
                  </a:lnTo>
                  <a:lnTo>
                    <a:pt x="18292" y="19488"/>
                  </a:lnTo>
                  <a:cubicBezTo>
                    <a:pt x="18223" y="19120"/>
                    <a:pt x="18148" y="18728"/>
                    <a:pt x="18074" y="18337"/>
                  </a:cubicBezTo>
                  <a:cubicBezTo>
                    <a:pt x="17338" y="14518"/>
                    <a:pt x="16630" y="10844"/>
                    <a:pt x="15973" y="7401"/>
                  </a:cubicBezTo>
                  <a:lnTo>
                    <a:pt x="15945" y="7280"/>
                  </a:lnTo>
                  <a:lnTo>
                    <a:pt x="15829" y="7313"/>
                  </a:lnTo>
                  <a:cubicBezTo>
                    <a:pt x="11088" y="8604"/>
                    <a:pt x="6240" y="9474"/>
                    <a:pt x="1346" y="9916"/>
                  </a:cubicBezTo>
                  <a:lnTo>
                    <a:pt x="1346" y="9916"/>
                  </a:lnTo>
                  <a:cubicBezTo>
                    <a:pt x="943" y="6857"/>
                    <a:pt x="618" y="4386"/>
                    <a:pt x="389" y="2666"/>
                  </a:cubicBezTo>
                  <a:cubicBezTo>
                    <a:pt x="273" y="1814"/>
                    <a:pt x="180" y="1147"/>
                    <a:pt x="116" y="685"/>
                  </a:cubicBezTo>
                  <a:lnTo>
                    <a:pt x="43" y="176"/>
                  </a:lnTo>
                  <a:cubicBezTo>
                    <a:pt x="37" y="116"/>
                    <a:pt x="25" y="57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" name="Google Shape;3058;p87">
              <a:extLst>
                <a:ext uri="{FF2B5EF4-FFF2-40B4-BE49-F238E27FC236}">
                  <a16:creationId xmlns:a16="http://schemas.microsoft.com/office/drawing/2014/main" id="{7F6D6846-346D-0644-A066-657EA1382072}"/>
                </a:ext>
              </a:extLst>
            </p:cNvPr>
            <p:cNvSpPr/>
            <p:nvPr/>
          </p:nvSpPr>
          <p:spPr>
            <a:xfrm>
              <a:off x="5069700" y="3619475"/>
              <a:ext cx="322600" cy="215025"/>
            </a:xfrm>
            <a:custGeom>
              <a:avLst/>
              <a:gdLst/>
              <a:ahLst/>
              <a:cxnLst/>
              <a:rect l="l" t="t" r="r" b="b"/>
              <a:pathLst>
                <a:path w="12904" h="8601" extrusionOk="0">
                  <a:moveTo>
                    <a:pt x="11307" y="0"/>
                  </a:moveTo>
                  <a:lnTo>
                    <a:pt x="11186" y="28"/>
                  </a:lnTo>
                  <a:lnTo>
                    <a:pt x="9799" y="348"/>
                  </a:lnTo>
                  <a:cubicBezTo>
                    <a:pt x="7077" y="977"/>
                    <a:pt x="4625" y="1561"/>
                    <a:pt x="2856" y="1996"/>
                  </a:cubicBezTo>
                  <a:lnTo>
                    <a:pt x="759" y="2518"/>
                  </a:lnTo>
                  <a:cubicBezTo>
                    <a:pt x="501" y="2573"/>
                    <a:pt x="247" y="2648"/>
                    <a:pt x="1" y="2746"/>
                  </a:cubicBezTo>
                  <a:cubicBezTo>
                    <a:pt x="265" y="2719"/>
                    <a:pt x="526" y="2675"/>
                    <a:pt x="782" y="2611"/>
                  </a:cubicBezTo>
                  <a:lnTo>
                    <a:pt x="2893" y="2149"/>
                  </a:lnTo>
                  <a:cubicBezTo>
                    <a:pt x="4670" y="1760"/>
                    <a:pt x="7128" y="1204"/>
                    <a:pt x="9836" y="575"/>
                  </a:cubicBezTo>
                  <a:lnTo>
                    <a:pt x="11105" y="279"/>
                  </a:lnTo>
                  <a:lnTo>
                    <a:pt x="11105" y="279"/>
                  </a:lnTo>
                  <a:cubicBezTo>
                    <a:pt x="11581" y="2613"/>
                    <a:pt x="12016" y="4687"/>
                    <a:pt x="12335" y="6175"/>
                  </a:cubicBezTo>
                  <a:lnTo>
                    <a:pt x="12732" y="7961"/>
                  </a:lnTo>
                  <a:cubicBezTo>
                    <a:pt x="12772" y="8178"/>
                    <a:pt x="12829" y="8392"/>
                    <a:pt x="12904" y="8600"/>
                  </a:cubicBezTo>
                  <a:cubicBezTo>
                    <a:pt x="12888" y="8388"/>
                    <a:pt x="12855" y="8178"/>
                    <a:pt x="12807" y="7971"/>
                  </a:cubicBezTo>
                  <a:cubicBezTo>
                    <a:pt x="12723" y="7509"/>
                    <a:pt x="12612" y="6907"/>
                    <a:pt x="12483" y="6172"/>
                  </a:cubicBezTo>
                  <a:cubicBezTo>
                    <a:pt x="12195" y="4648"/>
                    <a:pt x="11770" y="2523"/>
                    <a:pt x="11307" y="122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" name="Google Shape;3059;p87">
              <a:extLst>
                <a:ext uri="{FF2B5EF4-FFF2-40B4-BE49-F238E27FC236}">
                  <a16:creationId xmlns:a16="http://schemas.microsoft.com/office/drawing/2014/main" id="{1AC35B66-DF1E-194F-A01D-AB789708B6DC}"/>
                </a:ext>
              </a:extLst>
            </p:cNvPr>
            <p:cNvSpPr/>
            <p:nvPr/>
          </p:nvSpPr>
          <p:spPr>
            <a:xfrm>
              <a:off x="4723950" y="3398850"/>
              <a:ext cx="241600" cy="224825"/>
            </a:xfrm>
            <a:custGeom>
              <a:avLst/>
              <a:gdLst/>
              <a:ahLst/>
              <a:cxnLst/>
              <a:rect l="l" t="t" r="r" b="b"/>
              <a:pathLst>
                <a:path w="9664" h="8993" extrusionOk="0">
                  <a:moveTo>
                    <a:pt x="8062" y="1"/>
                  </a:moveTo>
                  <a:lnTo>
                    <a:pt x="7938" y="33"/>
                  </a:lnTo>
                  <a:cubicBezTo>
                    <a:pt x="5744" y="630"/>
                    <a:pt x="3759" y="1079"/>
                    <a:pt x="2319" y="1384"/>
                  </a:cubicBezTo>
                  <a:lnTo>
                    <a:pt x="621" y="1740"/>
                  </a:lnTo>
                  <a:cubicBezTo>
                    <a:pt x="410" y="1773"/>
                    <a:pt x="203" y="1824"/>
                    <a:pt x="1" y="1893"/>
                  </a:cubicBezTo>
                  <a:cubicBezTo>
                    <a:pt x="213" y="1893"/>
                    <a:pt x="426" y="1871"/>
                    <a:pt x="636" y="1828"/>
                  </a:cubicBezTo>
                  <a:cubicBezTo>
                    <a:pt x="1042" y="1773"/>
                    <a:pt x="1630" y="1680"/>
                    <a:pt x="2352" y="1547"/>
                  </a:cubicBezTo>
                  <a:cubicBezTo>
                    <a:pt x="3773" y="1292"/>
                    <a:pt x="5723" y="877"/>
                    <a:pt x="7876" y="298"/>
                  </a:cubicBezTo>
                  <a:lnTo>
                    <a:pt x="7876" y="298"/>
                  </a:lnTo>
                  <a:cubicBezTo>
                    <a:pt x="7895" y="392"/>
                    <a:pt x="7913" y="488"/>
                    <a:pt x="7929" y="588"/>
                  </a:cubicBezTo>
                  <a:cubicBezTo>
                    <a:pt x="8378" y="2916"/>
                    <a:pt x="8794" y="5021"/>
                    <a:pt x="9110" y="6540"/>
                  </a:cubicBezTo>
                  <a:cubicBezTo>
                    <a:pt x="9262" y="7266"/>
                    <a:pt x="9391" y="7878"/>
                    <a:pt x="9494" y="8340"/>
                  </a:cubicBezTo>
                  <a:cubicBezTo>
                    <a:pt x="9532" y="8561"/>
                    <a:pt x="9589" y="8780"/>
                    <a:pt x="9664" y="8993"/>
                  </a:cubicBezTo>
                  <a:cubicBezTo>
                    <a:pt x="9660" y="8767"/>
                    <a:pt x="9633" y="8542"/>
                    <a:pt x="9586" y="8322"/>
                  </a:cubicBezTo>
                  <a:cubicBezTo>
                    <a:pt x="9503" y="7850"/>
                    <a:pt x="9400" y="7239"/>
                    <a:pt x="9275" y="6507"/>
                  </a:cubicBezTo>
                  <a:cubicBezTo>
                    <a:pt x="9003" y="4980"/>
                    <a:pt x="8633" y="2856"/>
                    <a:pt x="8170" y="542"/>
                  </a:cubicBezTo>
                  <a:lnTo>
                    <a:pt x="8086" y="126"/>
                  </a:lnTo>
                  <a:lnTo>
                    <a:pt x="80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" name="Google Shape;3060;p87">
              <a:extLst>
                <a:ext uri="{FF2B5EF4-FFF2-40B4-BE49-F238E27FC236}">
                  <a16:creationId xmlns:a16="http://schemas.microsoft.com/office/drawing/2014/main" id="{C9806B92-6E5A-9C44-BE47-914FDD4E3A18}"/>
                </a:ext>
              </a:extLst>
            </p:cNvPr>
            <p:cNvSpPr/>
            <p:nvPr/>
          </p:nvSpPr>
          <p:spPr>
            <a:xfrm>
              <a:off x="4525950" y="3216975"/>
              <a:ext cx="11725" cy="73350"/>
            </a:xfrm>
            <a:custGeom>
              <a:avLst/>
              <a:gdLst/>
              <a:ahLst/>
              <a:cxnLst/>
              <a:rect l="l" t="t" r="r" b="b"/>
              <a:pathLst>
                <a:path w="469" h="2934" extrusionOk="0">
                  <a:moveTo>
                    <a:pt x="38" y="0"/>
                  </a:moveTo>
                  <a:lnTo>
                    <a:pt x="38" y="0"/>
                  </a:lnTo>
                  <a:cubicBezTo>
                    <a:pt x="1" y="992"/>
                    <a:pt x="126" y="1983"/>
                    <a:pt x="409" y="2933"/>
                  </a:cubicBezTo>
                  <a:cubicBezTo>
                    <a:pt x="469" y="2441"/>
                    <a:pt x="447" y="1939"/>
                    <a:pt x="344" y="1454"/>
                  </a:cubicBezTo>
                  <a:cubicBezTo>
                    <a:pt x="321" y="955"/>
                    <a:pt x="217" y="465"/>
                    <a:pt x="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" name="Google Shape;3061;p87">
              <a:extLst>
                <a:ext uri="{FF2B5EF4-FFF2-40B4-BE49-F238E27FC236}">
                  <a16:creationId xmlns:a16="http://schemas.microsoft.com/office/drawing/2014/main" id="{10F737B1-8641-B64C-A720-FF6797103E11}"/>
                </a:ext>
              </a:extLst>
            </p:cNvPr>
            <p:cNvSpPr/>
            <p:nvPr/>
          </p:nvSpPr>
          <p:spPr>
            <a:xfrm>
              <a:off x="5315725" y="2206150"/>
              <a:ext cx="1070825" cy="850725"/>
            </a:xfrm>
            <a:custGeom>
              <a:avLst/>
              <a:gdLst/>
              <a:ahLst/>
              <a:cxnLst/>
              <a:rect l="l" t="t" r="r" b="b"/>
              <a:pathLst>
                <a:path w="42833" h="34029" extrusionOk="0">
                  <a:moveTo>
                    <a:pt x="8" y="1"/>
                  </a:moveTo>
                  <a:cubicBezTo>
                    <a:pt x="0" y="43"/>
                    <a:pt x="0" y="84"/>
                    <a:pt x="8" y="127"/>
                  </a:cubicBezTo>
                  <a:cubicBezTo>
                    <a:pt x="17" y="219"/>
                    <a:pt x="44" y="340"/>
                    <a:pt x="44" y="488"/>
                  </a:cubicBezTo>
                  <a:cubicBezTo>
                    <a:pt x="81" y="821"/>
                    <a:pt x="137" y="1293"/>
                    <a:pt x="201" y="1903"/>
                  </a:cubicBezTo>
                  <a:cubicBezTo>
                    <a:pt x="355" y="3148"/>
                    <a:pt x="572" y="4949"/>
                    <a:pt x="845" y="7227"/>
                  </a:cubicBezTo>
                  <a:lnTo>
                    <a:pt x="845" y="7300"/>
                  </a:lnTo>
                  <a:lnTo>
                    <a:pt x="914" y="7300"/>
                  </a:lnTo>
                  <a:lnTo>
                    <a:pt x="15018" y="5136"/>
                  </a:lnTo>
                  <a:lnTo>
                    <a:pt x="15018" y="5136"/>
                  </a:lnTo>
                  <a:cubicBezTo>
                    <a:pt x="15739" y="8777"/>
                    <a:pt x="16693" y="12722"/>
                    <a:pt x="17715" y="16884"/>
                  </a:cubicBezTo>
                  <a:lnTo>
                    <a:pt x="17743" y="17000"/>
                  </a:lnTo>
                  <a:lnTo>
                    <a:pt x="17859" y="16972"/>
                  </a:lnTo>
                  <a:lnTo>
                    <a:pt x="22722" y="15849"/>
                  </a:lnTo>
                  <a:lnTo>
                    <a:pt x="32148" y="13654"/>
                  </a:lnTo>
                  <a:lnTo>
                    <a:pt x="32148" y="13654"/>
                  </a:lnTo>
                  <a:cubicBezTo>
                    <a:pt x="33070" y="19161"/>
                    <a:pt x="33904" y="24168"/>
                    <a:pt x="34603" y="28346"/>
                  </a:cubicBezTo>
                  <a:lnTo>
                    <a:pt x="34603" y="28432"/>
                  </a:lnTo>
                  <a:lnTo>
                    <a:pt x="34696" y="28432"/>
                  </a:lnTo>
                  <a:lnTo>
                    <a:pt x="41622" y="27322"/>
                  </a:lnTo>
                  <a:lnTo>
                    <a:pt x="41622" y="27322"/>
                  </a:lnTo>
                  <a:cubicBezTo>
                    <a:pt x="41995" y="29430"/>
                    <a:pt x="42287" y="31101"/>
                    <a:pt x="42494" y="32255"/>
                  </a:cubicBezTo>
                  <a:cubicBezTo>
                    <a:pt x="42601" y="32825"/>
                    <a:pt x="42680" y="33264"/>
                    <a:pt x="42736" y="33574"/>
                  </a:cubicBezTo>
                  <a:cubicBezTo>
                    <a:pt x="42742" y="33608"/>
                    <a:pt x="42749" y="33640"/>
                    <a:pt x="42756" y="33670"/>
                  </a:cubicBezTo>
                  <a:lnTo>
                    <a:pt x="42756" y="33670"/>
                  </a:lnTo>
                  <a:cubicBezTo>
                    <a:pt x="42751" y="33635"/>
                    <a:pt x="42745" y="33597"/>
                    <a:pt x="42738" y="33556"/>
                  </a:cubicBezTo>
                  <a:cubicBezTo>
                    <a:pt x="42693" y="33241"/>
                    <a:pt x="42623" y="32803"/>
                    <a:pt x="42530" y="32228"/>
                  </a:cubicBezTo>
                  <a:cubicBezTo>
                    <a:pt x="42341" y="31062"/>
                    <a:pt x="42062" y="29363"/>
                    <a:pt x="41712" y="27221"/>
                  </a:cubicBezTo>
                  <a:lnTo>
                    <a:pt x="41712" y="27156"/>
                  </a:lnTo>
                  <a:lnTo>
                    <a:pt x="41641" y="27156"/>
                  </a:lnTo>
                  <a:lnTo>
                    <a:pt x="34731" y="28216"/>
                  </a:lnTo>
                  <a:lnTo>
                    <a:pt x="34731" y="28216"/>
                  </a:lnTo>
                  <a:cubicBezTo>
                    <a:pt x="34045" y="24067"/>
                    <a:pt x="33240" y="19007"/>
                    <a:pt x="32321" y="13492"/>
                  </a:cubicBezTo>
                  <a:lnTo>
                    <a:pt x="32321" y="13372"/>
                  </a:lnTo>
                  <a:lnTo>
                    <a:pt x="32201" y="13400"/>
                  </a:lnTo>
                  <a:lnTo>
                    <a:pt x="22656" y="15613"/>
                  </a:lnTo>
                  <a:lnTo>
                    <a:pt x="17909" y="16715"/>
                  </a:lnTo>
                  <a:lnTo>
                    <a:pt x="17909" y="16715"/>
                  </a:lnTo>
                  <a:cubicBezTo>
                    <a:pt x="16882" y="12559"/>
                    <a:pt x="15925" y="8619"/>
                    <a:pt x="15202" y="4990"/>
                  </a:cubicBezTo>
                  <a:lnTo>
                    <a:pt x="15178" y="4889"/>
                  </a:lnTo>
                  <a:lnTo>
                    <a:pt x="15076" y="4889"/>
                  </a:lnTo>
                  <a:lnTo>
                    <a:pt x="956" y="7136"/>
                  </a:lnTo>
                  <a:lnTo>
                    <a:pt x="956" y="7136"/>
                  </a:lnTo>
                  <a:cubicBezTo>
                    <a:pt x="660" y="4897"/>
                    <a:pt x="423" y="3126"/>
                    <a:pt x="257" y="1894"/>
                  </a:cubicBezTo>
                  <a:lnTo>
                    <a:pt x="63" y="483"/>
                  </a:lnTo>
                  <a:lnTo>
                    <a:pt x="8" y="123"/>
                  </a:lnTo>
                  <a:lnTo>
                    <a:pt x="8" y="1"/>
                  </a:lnTo>
                  <a:close/>
                  <a:moveTo>
                    <a:pt x="42756" y="33670"/>
                  </a:moveTo>
                  <a:cubicBezTo>
                    <a:pt x="42769" y="33761"/>
                    <a:pt x="42779" y="33836"/>
                    <a:pt x="42790" y="33898"/>
                  </a:cubicBezTo>
                  <a:cubicBezTo>
                    <a:pt x="42796" y="33911"/>
                    <a:pt x="42802" y="33923"/>
                    <a:pt x="42807" y="33937"/>
                  </a:cubicBezTo>
                  <a:lnTo>
                    <a:pt x="42807" y="33937"/>
                  </a:lnTo>
                  <a:cubicBezTo>
                    <a:pt x="42806" y="33929"/>
                    <a:pt x="42805" y="33921"/>
                    <a:pt x="42804" y="33913"/>
                  </a:cubicBezTo>
                  <a:cubicBezTo>
                    <a:pt x="42804" y="33849"/>
                    <a:pt x="42780" y="33769"/>
                    <a:pt x="42756" y="33670"/>
                  </a:cubicBezTo>
                  <a:close/>
                  <a:moveTo>
                    <a:pt x="42807" y="33937"/>
                  </a:moveTo>
                  <a:cubicBezTo>
                    <a:pt x="42811" y="33968"/>
                    <a:pt x="42819" y="33998"/>
                    <a:pt x="42832" y="34029"/>
                  </a:cubicBezTo>
                  <a:cubicBezTo>
                    <a:pt x="42827" y="33997"/>
                    <a:pt x="42819" y="33966"/>
                    <a:pt x="42807" y="339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" name="Google Shape;3062;p87">
              <a:extLst>
                <a:ext uri="{FF2B5EF4-FFF2-40B4-BE49-F238E27FC236}">
                  <a16:creationId xmlns:a16="http://schemas.microsoft.com/office/drawing/2014/main" id="{15E03C79-4666-4F44-AD48-F17EC216E247}"/>
                </a:ext>
              </a:extLst>
            </p:cNvPr>
            <p:cNvSpPr/>
            <p:nvPr/>
          </p:nvSpPr>
          <p:spPr>
            <a:xfrm>
              <a:off x="5625175" y="2815125"/>
              <a:ext cx="800450" cy="981425"/>
            </a:xfrm>
            <a:custGeom>
              <a:avLst/>
              <a:gdLst/>
              <a:ahLst/>
              <a:cxnLst/>
              <a:rect l="l" t="t" r="r" b="b"/>
              <a:pathLst>
                <a:path w="32018" h="39257" extrusionOk="0">
                  <a:moveTo>
                    <a:pt x="32018" y="0"/>
                  </a:moveTo>
                  <a:lnTo>
                    <a:pt x="32018" y="0"/>
                  </a:lnTo>
                  <a:cubicBezTo>
                    <a:pt x="31971" y="14"/>
                    <a:pt x="31925" y="31"/>
                    <a:pt x="31881" y="52"/>
                  </a:cubicBezTo>
                  <a:lnTo>
                    <a:pt x="31493" y="144"/>
                  </a:lnTo>
                  <a:cubicBezTo>
                    <a:pt x="31155" y="241"/>
                    <a:pt x="30642" y="338"/>
                    <a:pt x="30008" y="555"/>
                  </a:cubicBezTo>
                  <a:cubicBezTo>
                    <a:pt x="28203" y="1122"/>
                    <a:pt x="26461" y="1870"/>
                    <a:pt x="24806" y="2787"/>
                  </a:cubicBezTo>
                  <a:cubicBezTo>
                    <a:pt x="22348" y="4141"/>
                    <a:pt x="20062" y="5782"/>
                    <a:pt x="17994" y="7678"/>
                  </a:cubicBezTo>
                  <a:cubicBezTo>
                    <a:pt x="15458" y="9997"/>
                    <a:pt x="13194" y="12594"/>
                    <a:pt x="11240" y="15422"/>
                  </a:cubicBezTo>
                  <a:cubicBezTo>
                    <a:pt x="9306" y="18258"/>
                    <a:pt x="7589" y="21238"/>
                    <a:pt x="6104" y="24335"/>
                  </a:cubicBezTo>
                  <a:cubicBezTo>
                    <a:pt x="4721" y="27181"/>
                    <a:pt x="3614" y="29800"/>
                    <a:pt x="2731" y="32022"/>
                  </a:cubicBezTo>
                  <a:cubicBezTo>
                    <a:pt x="1847" y="34244"/>
                    <a:pt x="1162" y="36049"/>
                    <a:pt x="699" y="37303"/>
                  </a:cubicBezTo>
                  <a:cubicBezTo>
                    <a:pt x="470" y="37920"/>
                    <a:pt x="294" y="38401"/>
                    <a:pt x="171" y="38746"/>
                  </a:cubicBezTo>
                  <a:cubicBezTo>
                    <a:pt x="116" y="38900"/>
                    <a:pt x="69" y="39025"/>
                    <a:pt x="37" y="39122"/>
                  </a:cubicBezTo>
                  <a:cubicBezTo>
                    <a:pt x="20" y="39164"/>
                    <a:pt x="8" y="39210"/>
                    <a:pt x="0" y="39256"/>
                  </a:cubicBezTo>
                  <a:cubicBezTo>
                    <a:pt x="24" y="39217"/>
                    <a:pt x="44" y="39174"/>
                    <a:pt x="61" y="39130"/>
                  </a:cubicBezTo>
                  <a:cubicBezTo>
                    <a:pt x="102" y="39038"/>
                    <a:pt x="153" y="38913"/>
                    <a:pt x="213" y="38765"/>
                  </a:cubicBezTo>
                  <a:cubicBezTo>
                    <a:pt x="352" y="38423"/>
                    <a:pt x="542" y="37941"/>
                    <a:pt x="787" y="37335"/>
                  </a:cubicBezTo>
                  <a:cubicBezTo>
                    <a:pt x="1278" y="36095"/>
                    <a:pt x="1982" y="34295"/>
                    <a:pt x="2888" y="32086"/>
                  </a:cubicBezTo>
                  <a:cubicBezTo>
                    <a:pt x="3796" y="29879"/>
                    <a:pt x="4915" y="27264"/>
                    <a:pt x="6304" y="24437"/>
                  </a:cubicBezTo>
                  <a:cubicBezTo>
                    <a:pt x="7793" y="21358"/>
                    <a:pt x="9508" y="18394"/>
                    <a:pt x="11437" y="15570"/>
                  </a:cubicBezTo>
                  <a:cubicBezTo>
                    <a:pt x="13382" y="12758"/>
                    <a:pt x="15631" y="10171"/>
                    <a:pt x="18144" y="7854"/>
                  </a:cubicBezTo>
                  <a:cubicBezTo>
                    <a:pt x="20194" y="5961"/>
                    <a:pt x="22458" y="4314"/>
                    <a:pt x="24890" y="2944"/>
                  </a:cubicBezTo>
                  <a:cubicBezTo>
                    <a:pt x="26530" y="2014"/>
                    <a:pt x="28253" y="1240"/>
                    <a:pt x="30038" y="630"/>
                  </a:cubicBezTo>
                  <a:cubicBezTo>
                    <a:pt x="30666" y="389"/>
                    <a:pt x="31170" y="278"/>
                    <a:pt x="31504" y="168"/>
                  </a:cubicBezTo>
                  <a:lnTo>
                    <a:pt x="31889" y="52"/>
                  </a:lnTo>
                  <a:cubicBezTo>
                    <a:pt x="31934" y="40"/>
                    <a:pt x="31977" y="22"/>
                    <a:pt x="32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" name="Google Shape;3063;p87">
              <a:extLst>
                <a:ext uri="{FF2B5EF4-FFF2-40B4-BE49-F238E27FC236}">
                  <a16:creationId xmlns:a16="http://schemas.microsoft.com/office/drawing/2014/main" id="{6D0E471C-96C8-664F-9FBD-571E7859198B}"/>
                </a:ext>
              </a:extLst>
            </p:cNvPr>
            <p:cNvSpPr/>
            <p:nvPr/>
          </p:nvSpPr>
          <p:spPr>
            <a:xfrm>
              <a:off x="2752600" y="1737100"/>
              <a:ext cx="858450" cy="506000"/>
            </a:xfrm>
            <a:custGeom>
              <a:avLst/>
              <a:gdLst/>
              <a:ahLst/>
              <a:cxnLst/>
              <a:rect l="l" t="t" r="r" b="b"/>
              <a:pathLst>
                <a:path w="34338" h="20240" extrusionOk="0">
                  <a:moveTo>
                    <a:pt x="32648" y="1"/>
                  </a:moveTo>
                  <a:lnTo>
                    <a:pt x="0" y="2079"/>
                  </a:lnTo>
                  <a:lnTo>
                    <a:pt x="65" y="3324"/>
                  </a:lnTo>
                  <a:cubicBezTo>
                    <a:pt x="271" y="3128"/>
                    <a:pt x="541" y="3024"/>
                    <a:pt x="815" y="3024"/>
                  </a:cubicBezTo>
                  <a:cubicBezTo>
                    <a:pt x="951" y="3024"/>
                    <a:pt x="1088" y="3050"/>
                    <a:pt x="1219" y="3103"/>
                  </a:cubicBezTo>
                  <a:cubicBezTo>
                    <a:pt x="1613" y="3260"/>
                    <a:pt x="1882" y="3632"/>
                    <a:pt x="1904" y="4057"/>
                  </a:cubicBezTo>
                  <a:cubicBezTo>
                    <a:pt x="1927" y="4481"/>
                    <a:pt x="1700" y="4880"/>
                    <a:pt x="1324" y="5080"/>
                  </a:cubicBezTo>
                  <a:cubicBezTo>
                    <a:pt x="1164" y="5164"/>
                    <a:pt x="989" y="5205"/>
                    <a:pt x="816" y="5205"/>
                  </a:cubicBezTo>
                  <a:cubicBezTo>
                    <a:pt x="581" y="5205"/>
                    <a:pt x="347" y="5130"/>
                    <a:pt x="153" y="4981"/>
                  </a:cubicBezTo>
                  <a:lnTo>
                    <a:pt x="153" y="4981"/>
                  </a:lnTo>
                  <a:lnTo>
                    <a:pt x="223" y="6231"/>
                  </a:lnTo>
                  <a:cubicBezTo>
                    <a:pt x="405" y="6052"/>
                    <a:pt x="647" y="5946"/>
                    <a:pt x="904" y="5935"/>
                  </a:cubicBezTo>
                  <a:cubicBezTo>
                    <a:pt x="927" y="5933"/>
                    <a:pt x="950" y="5932"/>
                    <a:pt x="973" y="5932"/>
                  </a:cubicBezTo>
                  <a:cubicBezTo>
                    <a:pt x="1693" y="5932"/>
                    <a:pt x="2221" y="6632"/>
                    <a:pt x="2008" y="7332"/>
                  </a:cubicBezTo>
                  <a:cubicBezTo>
                    <a:pt x="1860" y="7816"/>
                    <a:pt x="1421" y="8102"/>
                    <a:pt x="967" y="8102"/>
                  </a:cubicBezTo>
                  <a:cubicBezTo>
                    <a:pt x="741" y="8102"/>
                    <a:pt x="511" y="8031"/>
                    <a:pt x="311" y="7878"/>
                  </a:cubicBezTo>
                  <a:lnTo>
                    <a:pt x="311" y="7878"/>
                  </a:lnTo>
                  <a:lnTo>
                    <a:pt x="376" y="9127"/>
                  </a:lnTo>
                  <a:cubicBezTo>
                    <a:pt x="559" y="8950"/>
                    <a:pt x="801" y="8844"/>
                    <a:pt x="1056" y="8831"/>
                  </a:cubicBezTo>
                  <a:cubicBezTo>
                    <a:pt x="1062" y="8831"/>
                    <a:pt x="1067" y="8831"/>
                    <a:pt x="1073" y="8831"/>
                  </a:cubicBezTo>
                  <a:cubicBezTo>
                    <a:pt x="1646" y="8831"/>
                    <a:pt x="2121" y="9281"/>
                    <a:pt x="2153" y="9856"/>
                  </a:cubicBezTo>
                  <a:cubicBezTo>
                    <a:pt x="2184" y="10437"/>
                    <a:pt x="1750" y="10939"/>
                    <a:pt x="1172" y="10993"/>
                  </a:cubicBezTo>
                  <a:cubicBezTo>
                    <a:pt x="1152" y="10994"/>
                    <a:pt x="1131" y="10995"/>
                    <a:pt x="1111" y="10995"/>
                  </a:cubicBezTo>
                  <a:cubicBezTo>
                    <a:pt x="877" y="10995"/>
                    <a:pt x="650" y="10917"/>
                    <a:pt x="464" y="10774"/>
                  </a:cubicBezTo>
                  <a:lnTo>
                    <a:pt x="464" y="10774"/>
                  </a:lnTo>
                  <a:lnTo>
                    <a:pt x="532" y="12024"/>
                  </a:lnTo>
                  <a:cubicBezTo>
                    <a:pt x="716" y="11845"/>
                    <a:pt x="958" y="11741"/>
                    <a:pt x="1213" y="11728"/>
                  </a:cubicBezTo>
                  <a:cubicBezTo>
                    <a:pt x="1218" y="11728"/>
                    <a:pt x="1222" y="11728"/>
                    <a:pt x="1227" y="11728"/>
                  </a:cubicBezTo>
                  <a:cubicBezTo>
                    <a:pt x="1802" y="11728"/>
                    <a:pt x="2279" y="12177"/>
                    <a:pt x="2310" y="12753"/>
                  </a:cubicBezTo>
                  <a:cubicBezTo>
                    <a:pt x="2341" y="13334"/>
                    <a:pt x="1908" y="13835"/>
                    <a:pt x="1329" y="13889"/>
                  </a:cubicBezTo>
                  <a:cubicBezTo>
                    <a:pt x="1309" y="13891"/>
                    <a:pt x="1289" y="13891"/>
                    <a:pt x="1269" y="13891"/>
                  </a:cubicBezTo>
                  <a:cubicBezTo>
                    <a:pt x="1034" y="13891"/>
                    <a:pt x="806" y="13812"/>
                    <a:pt x="620" y="13668"/>
                  </a:cubicBezTo>
                  <a:lnTo>
                    <a:pt x="620" y="13668"/>
                  </a:lnTo>
                  <a:lnTo>
                    <a:pt x="685" y="14922"/>
                  </a:lnTo>
                  <a:cubicBezTo>
                    <a:pt x="891" y="14726"/>
                    <a:pt x="1159" y="14622"/>
                    <a:pt x="1433" y="14622"/>
                  </a:cubicBezTo>
                  <a:cubicBezTo>
                    <a:pt x="1567" y="14622"/>
                    <a:pt x="1702" y="14647"/>
                    <a:pt x="1832" y="14699"/>
                  </a:cubicBezTo>
                  <a:cubicBezTo>
                    <a:pt x="2225" y="14854"/>
                    <a:pt x="2492" y="15225"/>
                    <a:pt x="2514" y="15648"/>
                  </a:cubicBezTo>
                  <a:cubicBezTo>
                    <a:pt x="2537" y="16070"/>
                    <a:pt x="2311" y="16466"/>
                    <a:pt x="1937" y="16664"/>
                  </a:cubicBezTo>
                  <a:cubicBezTo>
                    <a:pt x="1779" y="16748"/>
                    <a:pt x="1606" y="16789"/>
                    <a:pt x="1433" y="16789"/>
                  </a:cubicBezTo>
                  <a:cubicBezTo>
                    <a:pt x="1199" y="16789"/>
                    <a:pt x="966" y="16713"/>
                    <a:pt x="773" y="16564"/>
                  </a:cubicBezTo>
                  <a:lnTo>
                    <a:pt x="773" y="16564"/>
                  </a:lnTo>
                  <a:lnTo>
                    <a:pt x="843" y="17818"/>
                  </a:lnTo>
                  <a:cubicBezTo>
                    <a:pt x="1025" y="17639"/>
                    <a:pt x="1267" y="17535"/>
                    <a:pt x="1522" y="17522"/>
                  </a:cubicBezTo>
                  <a:cubicBezTo>
                    <a:pt x="1527" y="17522"/>
                    <a:pt x="1532" y="17522"/>
                    <a:pt x="1536" y="17522"/>
                  </a:cubicBezTo>
                  <a:cubicBezTo>
                    <a:pt x="2112" y="17522"/>
                    <a:pt x="2589" y="17971"/>
                    <a:pt x="2619" y="18547"/>
                  </a:cubicBezTo>
                  <a:cubicBezTo>
                    <a:pt x="2650" y="19128"/>
                    <a:pt x="2218" y="19630"/>
                    <a:pt x="1638" y="19684"/>
                  </a:cubicBezTo>
                  <a:cubicBezTo>
                    <a:pt x="1618" y="19685"/>
                    <a:pt x="1598" y="19686"/>
                    <a:pt x="1578" y="19686"/>
                  </a:cubicBezTo>
                  <a:cubicBezTo>
                    <a:pt x="1344" y="19686"/>
                    <a:pt x="1115" y="19607"/>
                    <a:pt x="930" y="19461"/>
                  </a:cubicBezTo>
                  <a:lnTo>
                    <a:pt x="930" y="19461"/>
                  </a:lnTo>
                  <a:lnTo>
                    <a:pt x="972" y="20240"/>
                  </a:lnTo>
                  <a:lnTo>
                    <a:pt x="34338" y="19439"/>
                  </a:lnTo>
                  <a:lnTo>
                    <a:pt x="32648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" name="Google Shape;3064;p87">
              <a:extLst>
                <a:ext uri="{FF2B5EF4-FFF2-40B4-BE49-F238E27FC236}">
                  <a16:creationId xmlns:a16="http://schemas.microsoft.com/office/drawing/2014/main" id="{F37CC8E5-C8D6-7843-84AB-A53ECD05F77E}"/>
                </a:ext>
              </a:extLst>
            </p:cNvPr>
            <p:cNvSpPr/>
            <p:nvPr/>
          </p:nvSpPr>
          <p:spPr>
            <a:xfrm>
              <a:off x="2734075" y="1724025"/>
              <a:ext cx="858325" cy="498475"/>
            </a:xfrm>
            <a:custGeom>
              <a:avLst/>
              <a:gdLst/>
              <a:ahLst/>
              <a:cxnLst/>
              <a:rect l="l" t="t" r="r" b="b"/>
              <a:pathLst>
                <a:path w="34333" h="19939" extrusionOk="0">
                  <a:moveTo>
                    <a:pt x="33361" y="0"/>
                  </a:moveTo>
                  <a:lnTo>
                    <a:pt x="0" y="1778"/>
                  </a:lnTo>
                  <a:lnTo>
                    <a:pt x="69" y="3027"/>
                  </a:lnTo>
                  <a:cubicBezTo>
                    <a:pt x="253" y="2850"/>
                    <a:pt x="495" y="2744"/>
                    <a:pt x="750" y="2731"/>
                  </a:cubicBezTo>
                  <a:cubicBezTo>
                    <a:pt x="773" y="2730"/>
                    <a:pt x="797" y="2729"/>
                    <a:pt x="820" y="2729"/>
                  </a:cubicBezTo>
                  <a:cubicBezTo>
                    <a:pt x="1540" y="2729"/>
                    <a:pt x="2069" y="3428"/>
                    <a:pt x="1854" y="4129"/>
                  </a:cubicBezTo>
                  <a:cubicBezTo>
                    <a:pt x="1707" y="4611"/>
                    <a:pt x="1268" y="4896"/>
                    <a:pt x="814" y="4896"/>
                  </a:cubicBezTo>
                  <a:cubicBezTo>
                    <a:pt x="588" y="4896"/>
                    <a:pt x="357" y="4825"/>
                    <a:pt x="157" y="4671"/>
                  </a:cubicBezTo>
                  <a:lnTo>
                    <a:pt x="157" y="4671"/>
                  </a:lnTo>
                  <a:lnTo>
                    <a:pt x="222" y="5921"/>
                  </a:lnTo>
                  <a:cubicBezTo>
                    <a:pt x="429" y="5725"/>
                    <a:pt x="698" y="5621"/>
                    <a:pt x="972" y="5621"/>
                  </a:cubicBezTo>
                  <a:cubicBezTo>
                    <a:pt x="1108" y="5621"/>
                    <a:pt x="1245" y="5647"/>
                    <a:pt x="1376" y="5699"/>
                  </a:cubicBezTo>
                  <a:cubicBezTo>
                    <a:pt x="1771" y="5856"/>
                    <a:pt x="2039" y="6229"/>
                    <a:pt x="2061" y="6654"/>
                  </a:cubicBezTo>
                  <a:cubicBezTo>
                    <a:pt x="2083" y="7078"/>
                    <a:pt x="1857" y="7477"/>
                    <a:pt x="1482" y="7675"/>
                  </a:cubicBezTo>
                  <a:cubicBezTo>
                    <a:pt x="1322" y="7760"/>
                    <a:pt x="1147" y="7801"/>
                    <a:pt x="973" y="7801"/>
                  </a:cubicBezTo>
                  <a:cubicBezTo>
                    <a:pt x="738" y="7801"/>
                    <a:pt x="505" y="7725"/>
                    <a:pt x="310" y="7577"/>
                  </a:cubicBezTo>
                  <a:lnTo>
                    <a:pt x="310" y="7577"/>
                  </a:lnTo>
                  <a:lnTo>
                    <a:pt x="380" y="8826"/>
                  </a:lnTo>
                  <a:cubicBezTo>
                    <a:pt x="564" y="8649"/>
                    <a:pt x="806" y="8543"/>
                    <a:pt x="1061" y="8530"/>
                  </a:cubicBezTo>
                  <a:cubicBezTo>
                    <a:pt x="1083" y="8529"/>
                    <a:pt x="1105" y="8528"/>
                    <a:pt x="1126" y="8528"/>
                  </a:cubicBezTo>
                  <a:cubicBezTo>
                    <a:pt x="1846" y="8528"/>
                    <a:pt x="2373" y="9227"/>
                    <a:pt x="2159" y="9928"/>
                  </a:cubicBezTo>
                  <a:cubicBezTo>
                    <a:pt x="2012" y="10410"/>
                    <a:pt x="1575" y="10695"/>
                    <a:pt x="1121" y="10695"/>
                  </a:cubicBezTo>
                  <a:cubicBezTo>
                    <a:pt x="896" y="10695"/>
                    <a:pt x="667" y="10625"/>
                    <a:pt x="468" y="10473"/>
                  </a:cubicBezTo>
                  <a:lnTo>
                    <a:pt x="468" y="10473"/>
                  </a:lnTo>
                  <a:lnTo>
                    <a:pt x="533" y="11724"/>
                  </a:lnTo>
                  <a:cubicBezTo>
                    <a:pt x="718" y="11547"/>
                    <a:pt x="958" y="11441"/>
                    <a:pt x="1213" y="11428"/>
                  </a:cubicBezTo>
                  <a:cubicBezTo>
                    <a:pt x="1219" y="11428"/>
                    <a:pt x="1224" y="11428"/>
                    <a:pt x="1230" y="11428"/>
                  </a:cubicBezTo>
                  <a:cubicBezTo>
                    <a:pt x="1803" y="11428"/>
                    <a:pt x="2280" y="11876"/>
                    <a:pt x="2310" y="12452"/>
                  </a:cubicBezTo>
                  <a:cubicBezTo>
                    <a:pt x="2341" y="13032"/>
                    <a:pt x="1909" y="13535"/>
                    <a:pt x="1329" y="13588"/>
                  </a:cubicBezTo>
                  <a:cubicBezTo>
                    <a:pt x="1309" y="13589"/>
                    <a:pt x="1288" y="13590"/>
                    <a:pt x="1267" y="13590"/>
                  </a:cubicBezTo>
                  <a:cubicBezTo>
                    <a:pt x="1034" y="13590"/>
                    <a:pt x="807" y="13514"/>
                    <a:pt x="621" y="13371"/>
                  </a:cubicBezTo>
                  <a:lnTo>
                    <a:pt x="621" y="13371"/>
                  </a:lnTo>
                  <a:lnTo>
                    <a:pt x="690" y="14621"/>
                  </a:lnTo>
                  <a:cubicBezTo>
                    <a:pt x="873" y="14443"/>
                    <a:pt x="1115" y="14338"/>
                    <a:pt x="1370" y="14324"/>
                  </a:cubicBezTo>
                  <a:cubicBezTo>
                    <a:pt x="1376" y="14324"/>
                    <a:pt x="1381" y="14324"/>
                    <a:pt x="1387" y="14324"/>
                  </a:cubicBezTo>
                  <a:cubicBezTo>
                    <a:pt x="1962" y="14324"/>
                    <a:pt x="2437" y="14774"/>
                    <a:pt x="2467" y="15350"/>
                  </a:cubicBezTo>
                  <a:cubicBezTo>
                    <a:pt x="2498" y="15930"/>
                    <a:pt x="2065" y="16432"/>
                    <a:pt x="1486" y="16486"/>
                  </a:cubicBezTo>
                  <a:cubicBezTo>
                    <a:pt x="1468" y="16487"/>
                    <a:pt x="1449" y="16488"/>
                    <a:pt x="1430" y="16488"/>
                  </a:cubicBezTo>
                  <a:cubicBezTo>
                    <a:pt x="1195" y="16488"/>
                    <a:pt x="965" y="16410"/>
                    <a:pt x="778" y="16263"/>
                  </a:cubicBezTo>
                  <a:lnTo>
                    <a:pt x="778" y="16263"/>
                  </a:lnTo>
                  <a:lnTo>
                    <a:pt x="842" y="17517"/>
                  </a:lnTo>
                  <a:cubicBezTo>
                    <a:pt x="1048" y="17321"/>
                    <a:pt x="1317" y="17218"/>
                    <a:pt x="1590" y="17218"/>
                  </a:cubicBezTo>
                  <a:cubicBezTo>
                    <a:pt x="1724" y="17218"/>
                    <a:pt x="1860" y="17243"/>
                    <a:pt x="1989" y="17294"/>
                  </a:cubicBezTo>
                  <a:cubicBezTo>
                    <a:pt x="2382" y="17451"/>
                    <a:pt x="2649" y="17821"/>
                    <a:pt x="2671" y="18243"/>
                  </a:cubicBezTo>
                  <a:cubicBezTo>
                    <a:pt x="2695" y="18665"/>
                    <a:pt x="2469" y="19063"/>
                    <a:pt x="2095" y="19259"/>
                  </a:cubicBezTo>
                  <a:cubicBezTo>
                    <a:pt x="1936" y="19343"/>
                    <a:pt x="1763" y="19385"/>
                    <a:pt x="1590" y="19385"/>
                  </a:cubicBezTo>
                  <a:cubicBezTo>
                    <a:pt x="1356" y="19385"/>
                    <a:pt x="1124" y="19309"/>
                    <a:pt x="930" y="19161"/>
                  </a:cubicBezTo>
                  <a:lnTo>
                    <a:pt x="930" y="19161"/>
                  </a:lnTo>
                  <a:lnTo>
                    <a:pt x="973" y="19938"/>
                  </a:lnTo>
                  <a:lnTo>
                    <a:pt x="34332" y="18157"/>
                  </a:lnTo>
                  <a:lnTo>
                    <a:pt x="333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" name="Google Shape;3065;p87">
              <a:extLst>
                <a:ext uri="{FF2B5EF4-FFF2-40B4-BE49-F238E27FC236}">
                  <a16:creationId xmlns:a16="http://schemas.microsoft.com/office/drawing/2014/main" id="{D59093AC-40D0-0941-A614-EF90BF9EB7AC}"/>
                </a:ext>
              </a:extLst>
            </p:cNvPr>
            <p:cNvSpPr/>
            <p:nvPr/>
          </p:nvSpPr>
          <p:spPr>
            <a:xfrm>
              <a:off x="2739750" y="1813450"/>
              <a:ext cx="833100" cy="45025"/>
            </a:xfrm>
            <a:custGeom>
              <a:avLst/>
              <a:gdLst/>
              <a:ahLst/>
              <a:cxnLst/>
              <a:rect l="l" t="t" r="r" b="b"/>
              <a:pathLst>
                <a:path w="33324" h="1801" extrusionOk="0">
                  <a:moveTo>
                    <a:pt x="33208" y="0"/>
                  </a:moveTo>
                  <a:cubicBezTo>
                    <a:pt x="32232" y="0"/>
                    <a:pt x="25196" y="323"/>
                    <a:pt x="16661" y="779"/>
                  </a:cubicBezTo>
                  <a:cubicBezTo>
                    <a:pt x="7461" y="1270"/>
                    <a:pt x="1" y="1728"/>
                    <a:pt x="1" y="1792"/>
                  </a:cubicBezTo>
                  <a:cubicBezTo>
                    <a:pt x="1" y="1798"/>
                    <a:pt x="50" y="1800"/>
                    <a:pt x="146" y="1800"/>
                  </a:cubicBezTo>
                  <a:cubicBezTo>
                    <a:pt x="1228" y="1800"/>
                    <a:pt x="8211" y="1475"/>
                    <a:pt x="16661" y="1019"/>
                  </a:cubicBezTo>
                  <a:cubicBezTo>
                    <a:pt x="25863" y="524"/>
                    <a:pt x="33323" y="75"/>
                    <a:pt x="33323" y="6"/>
                  </a:cubicBezTo>
                  <a:cubicBezTo>
                    <a:pt x="33323" y="2"/>
                    <a:pt x="33284" y="0"/>
                    <a:pt x="332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" name="Google Shape;3066;p87">
              <a:extLst>
                <a:ext uri="{FF2B5EF4-FFF2-40B4-BE49-F238E27FC236}">
                  <a16:creationId xmlns:a16="http://schemas.microsoft.com/office/drawing/2014/main" id="{8F05686E-D1B1-F140-BE62-C98931608A71}"/>
                </a:ext>
              </a:extLst>
            </p:cNvPr>
            <p:cNvSpPr/>
            <p:nvPr/>
          </p:nvSpPr>
          <p:spPr>
            <a:xfrm>
              <a:off x="2743100" y="1886025"/>
              <a:ext cx="833675" cy="45025"/>
            </a:xfrm>
            <a:custGeom>
              <a:avLst/>
              <a:gdLst/>
              <a:ahLst/>
              <a:cxnLst/>
              <a:rect l="l" t="t" r="r" b="b"/>
              <a:pathLst>
                <a:path w="33347" h="1801" extrusionOk="0">
                  <a:moveTo>
                    <a:pt x="33185" y="1"/>
                  </a:moveTo>
                  <a:cubicBezTo>
                    <a:pt x="32051" y="1"/>
                    <a:pt x="25081" y="335"/>
                    <a:pt x="16662" y="783"/>
                  </a:cubicBezTo>
                  <a:cubicBezTo>
                    <a:pt x="7456" y="1273"/>
                    <a:pt x="0" y="1721"/>
                    <a:pt x="0" y="1792"/>
                  </a:cubicBezTo>
                  <a:cubicBezTo>
                    <a:pt x="0" y="1798"/>
                    <a:pt x="56" y="1801"/>
                    <a:pt x="164" y="1801"/>
                  </a:cubicBezTo>
                  <a:cubicBezTo>
                    <a:pt x="1304" y="1801"/>
                    <a:pt x="8279" y="1476"/>
                    <a:pt x="16686" y="1023"/>
                  </a:cubicBezTo>
                  <a:cubicBezTo>
                    <a:pt x="25886" y="528"/>
                    <a:pt x="33346" y="74"/>
                    <a:pt x="33346" y="10"/>
                  </a:cubicBezTo>
                  <a:cubicBezTo>
                    <a:pt x="33346" y="4"/>
                    <a:pt x="33291" y="1"/>
                    <a:pt x="3318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" name="Google Shape;3067;p87">
              <a:extLst>
                <a:ext uri="{FF2B5EF4-FFF2-40B4-BE49-F238E27FC236}">
                  <a16:creationId xmlns:a16="http://schemas.microsoft.com/office/drawing/2014/main" id="{EA1EAA75-F92D-BE4B-BF1F-C59ABC19973B}"/>
                </a:ext>
              </a:extLst>
            </p:cNvPr>
            <p:cNvSpPr/>
            <p:nvPr/>
          </p:nvSpPr>
          <p:spPr>
            <a:xfrm>
              <a:off x="2746475" y="1958575"/>
              <a:ext cx="834250" cy="45125"/>
            </a:xfrm>
            <a:custGeom>
              <a:avLst/>
              <a:gdLst/>
              <a:ahLst/>
              <a:cxnLst/>
              <a:rect l="l" t="t" r="r" b="b"/>
              <a:pathLst>
                <a:path w="33370" h="1805" extrusionOk="0">
                  <a:moveTo>
                    <a:pt x="33224" y="1"/>
                  </a:moveTo>
                  <a:cubicBezTo>
                    <a:pt x="32139" y="1"/>
                    <a:pt x="25137" y="328"/>
                    <a:pt x="16684" y="782"/>
                  </a:cubicBezTo>
                  <a:cubicBezTo>
                    <a:pt x="7484" y="1277"/>
                    <a:pt x="0" y="1731"/>
                    <a:pt x="24" y="1797"/>
                  </a:cubicBezTo>
                  <a:cubicBezTo>
                    <a:pt x="25" y="1802"/>
                    <a:pt x="75" y="1804"/>
                    <a:pt x="170" y="1804"/>
                  </a:cubicBezTo>
                  <a:cubicBezTo>
                    <a:pt x="1258" y="1804"/>
                    <a:pt x="8252" y="1474"/>
                    <a:pt x="16708" y="1024"/>
                  </a:cubicBezTo>
                  <a:cubicBezTo>
                    <a:pt x="25903" y="532"/>
                    <a:pt x="33370" y="79"/>
                    <a:pt x="33370" y="9"/>
                  </a:cubicBezTo>
                  <a:cubicBezTo>
                    <a:pt x="33369" y="4"/>
                    <a:pt x="33320" y="1"/>
                    <a:pt x="332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" name="Google Shape;3068;p87">
              <a:extLst>
                <a:ext uri="{FF2B5EF4-FFF2-40B4-BE49-F238E27FC236}">
                  <a16:creationId xmlns:a16="http://schemas.microsoft.com/office/drawing/2014/main" id="{3FDEC06D-8096-4B4F-ABCE-4C749FFC73DE}"/>
                </a:ext>
              </a:extLst>
            </p:cNvPr>
            <p:cNvSpPr/>
            <p:nvPr/>
          </p:nvSpPr>
          <p:spPr>
            <a:xfrm>
              <a:off x="2750875" y="2031750"/>
              <a:ext cx="833675" cy="45200"/>
            </a:xfrm>
            <a:custGeom>
              <a:avLst/>
              <a:gdLst/>
              <a:ahLst/>
              <a:cxnLst/>
              <a:rect l="l" t="t" r="r" b="b"/>
              <a:pathLst>
                <a:path w="33347" h="1808" extrusionOk="0">
                  <a:moveTo>
                    <a:pt x="33122" y="0"/>
                  </a:moveTo>
                  <a:cubicBezTo>
                    <a:pt x="31815" y="0"/>
                    <a:pt x="24934" y="345"/>
                    <a:pt x="16661" y="786"/>
                  </a:cubicBezTo>
                  <a:cubicBezTo>
                    <a:pt x="7461" y="1276"/>
                    <a:pt x="0" y="1734"/>
                    <a:pt x="0" y="1800"/>
                  </a:cubicBezTo>
                  <a:cubicBezTo>
                    <a:pt x="0" y="1805"/>
                    <a:pt x="50" y="1808"/>
                    <a:pt x="145" y="1808"/>
                  </a:cubicBezTo>
                  <a:cubicBezTo>
                    <a:pt x="1227" y="1808"/>
                    <a:pt x="8231" y="1481"/>
                    <a:pt x="16684" y="1027"/>
                  </a:cubicBezTo>
                  <a:cubicBezTo>
                    <a:pt x="25884" y="531"/>
                    <a:pt x="33346" y="78"/>
                    <a:pt x="33346" y="13"/>
                  </a:cubicBezTo>
                  <a:cubicBezTo>
                    <a:pt x="33346" y="4"/>
                    <a:pt x="33269" y="0"/>
                    <a:pt x="3312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" name="Google Shape;3069;p87">
              <a:extLst>
                <a:ext uri="{FF2B5EF4-FFF2-40B4-BE49-F238E27FC236}">
                  <a16:creationId xmlns:a16="http://schemas.microsoft.com/office/drawing/2014/main" id="{42E7E1D6-903A-EB48-91F3-97AD5F5E49DF}"/>
                </a:ext>
              </a:extLst>
            </p:cNvPr>
            <p:cNvSpPr/>
            <p:nvPr/>
          </p:nvSpPr>
          <p:spPr>
            <a:xfrm>
              <a:off x="2754575" y="2103900"/>
              <a:ext cx="833900" cy="44975"/>
            </a:xfrm>
            <a:custGeom>
              <a:avLst/>
              <a:gdLst/>
              <a:ahLst/>
              <a:cxnLst/>
              <a:rect l="l" t="t" r="r" b="b"/>
              <a:pathLst>
                <a:path w="33356" h="1799" extrusionOk="0">
                  <a:moveTo>
                    <a:pt x="33191" y="0"/>
                  </a:moveTo>
                  <a:cubicBezTo>
                    <a:pt x="32047" y="0"/>
                    <a:pt x="25073" y="325"/>
                    <a:pt x="16667" y="776"/>
                  </a:cubicBezTo>
                  <a:cubicBezTo>
                    <a:pt x="7465" y="1272"/>
                    <a:pt x="0" y="1721"/>
                    <a:pt x="5" y="1790"/>
                  </a:cubicBezTo>
                  <a:cubicBezTo>
                    <a:pt x="5" y="1796"/>
                    <a:pt x="61" y="1799"/>
                    <a:pt x="167" y="1799"/>
                  </a:cubicBezTo>
                  <a:cubicBezTo>
                    <a:pt x="1306" y="1799"/>
                    <a:pt x="8283" y="1466"/>
                    <a:pt x="16693" y="1017"/>
                  </a:cubicBezTo>
                  <a:cubicBezTo>
                    <a:pt x="25895" y="527"/>
                    <a:pt x="33355" y="74"/>
                    <a:pt x="33355" y="9"/>
                  </a:cubicBezTo>
                  <a:cubicBezTo>
                    <a:pt x="33355" y="3"/>
                    <a:pt x="33299" y="0"/>
                    <a:pt x="331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" name="Google Shape;3070;p87">
              <a:extLst>
                <a:ext uri="{FF2B5EF4-FFF2-40B4-BE49-F238E27FC236}">
                  <a16:creationId xmlns:a16="http://schemas.microsoft.com/office/drawing/2014/main" id="{84EC1819-AD6F-C04C-91A8-3765CB49A7EF}"/>
                </a:ext>
              </a:extLst>
            </p:cNvPr>
            <p:cNvSpPr/>
            <p:nvPr/>
          </p:nvSpPr>
          <p:spPr>
            <a:xfrm>
              <a:off x="2847050" y="1762175"/>
              <a:ext cx="30050" cy="454175"/>
            </a:xfrm>
            <a:custGeom>
              <a:avLst/>
              <a:gdLst/>
              <a:ahLst/>
              <a:cxnLst/>
              <a:rect l="l" t="t" r="r" b="b"/>
              <a:pathLst>
                <a:path w="1202" h="18167" extrusionOk="0">
                  <a:moveTo>
                    <a:pt x="230" y="1"/>
                  </a:moveTo>
                  <a:lnTo>
                    <a:pt x="0" y="13"/>
                  </a:lnTo>
                  <a:lnTo>
                    <a:pt x="969" y="18166"/>
                  </a:lnTo>
                  <a:lnTo>
                    <a:pt x="1201" y="1815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Google Shape;3071;p87">
              <a:extLst>
                <a:ext uri="{FF2B5EF4-FFF2-40B4-BE49-F238E27FC236}">
                  <a16:creationId xmlns:a16="http://schemas.microsoft.com/office/drawing/2014/main" id="{FCE6FC6B-0137-FA4E-91D4-B74C399523FB}"/>
                </a:ext>
              </a:extLst>
            </p:cNvPr>
            <p:cNvSpPr/>
            <p:nvPr/>
          </p:nvSpPr>
          <p:spPr>
            <a:xfrm>
              <a:off x="2923950" y="1758150"/>
              <a:ext cx="27675" cy="453925"/>
            </a:xfrm>
            <a:custGeom>
              <a:avLst/>
              <a:gdLst/>
              <a:ahLst/>
              <a:cxnLst/>
              <a:rect l="l" t="t" r="r" b="b"/>
              <a:pathLst>
                <a:path w="1107" h="18157" extrusionOk="0"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1" y="6"/>
                    <a:pt x="162" y="4073"/>
                    <a:pt x="431" y="9086"/>
                  </a:cubicBezTo>
                  <a:cubicBezTo>
                    <a:pt x="699" y="14099"/>
                    <a:pt x="972" y="18157"/>
                    <a:pt x="1038" y="18157"/>
                  </a:cubicBezTo>
                  <a:cubicBezTo>
                    <a:pt x="1107" y="18153"/>
                    <a:pt x="940" y="14084"/>
                    <a:pt x="671" y="9073"/>
                  </a:cubicBezTo>
                  <a:cubicBezTo>
                    <a:pt x="403" y="4063"/>
                    <a:pt x="130" y="1"/>
                    <a:pt x="6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" name="Google Shape;3072;p87">
              <a:extLst>
                <a:ext uri="{FF2B5EF4-FFF2-40B4-BE49-F238E27FC236}">
                  <a16:creationId xmlns:a16="http://schemas.microsoft.com/office/drawing/2014/main" id="{3DC72B71-50DA-1D41-8BCE-B6E2FABE1CD3}"/>
                </a:ext>
              </a:extLst>
            </p:cNvPr>
            <p:cNvSpPr/>
            <p:nvPr/>
          </p:nvSpPr>
          <p:spPr>
            <a:xfrm>
              <a:off x="2775500" y="1765925"/>
              <a:ext cx="27675" cy="454075"/>
            </a:xfrm>
            <a:custGeom>
              <a:avLst/>
              <a:gdLst/>
              <a:ahLst/>
              <a:cxnLst/>
              <a:rect l="l" t="t" r="r" b="b"/>
              <a:pathLst>
                <a:path w="1107" h="18163" extrusionOk="0">
                  <a:moveTo>
                    <a:pt x="65" y="1"/>
                  </a:moveTo>
                  <a:cubicBezTo>
                    <a:pt x="1" y="1"/>
                    <a:pt x="162" y="4083"/>
                    <a:pt x="430" y="9095"/>
                  </a:cubicBezTo>
                  <a:cubicBezTo>
                    <a:pt x="699" y="14108"/>
                    <a:pt x="973" y="18163"/>
                    <a:pt x="1038" y="18163"/>
                  </a:cubicBezTo>
                  <a:cubicBezTo>
                    <a:pt x="1107" y="18163"/>
                    <a:pt x="941" y="14090"/>
                    <a:pt x="672" y="9073"/>
                  </a:cubicBezTo>
                  <a:cubicBezTo>
                    <a:pt x="404" y="4056"/>
                    <a:pt x="130" y="1"/>
                    <a:pt x="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" name="Google Shape;3073;p87">
              <a:extLst>
                <a:ext uri="{FF2B5EF4-FFF2-40B4-BE49-F238E27FC236}">
                  <a16:creationId xmlns:a16="http://schemas.microsoft.com/office/drawing/2014/main" id="{FB1855F5-CFBC-A047-BE10-0908F67A00C6}"/>
                </a:ext>
              </a:extLst>
            </p:cNvPr>
            <p:cNvSpPr/>
            <p:nvPr/>
          </p:nvSpPr>
          <p:spPr>
            <a:xfrm>
              <a:off x="3005275" y="1754350"/>
              <a:ext cx="27575" cy="453325"/>
            </a:xfrm>
            <a:custGeom>
              <a:avLst/>
              <a:gdLst/>
              <a:ahLst/>
              <a:cxnLst/>
              <a:rect l="l" t="t" r="r" b="b"/>
              <a:pathLst>
                <a:path w="1103" h="18133" extrusionOk="0">
                  <a:moveTo>
                    <a:pt x="65" y="0"/>
                  </a:moveTo>
                  <a:cubicBezTo>
                    <a:pt x="1" y="0"/>
                    <a:pt x="164" y="4051"/>
                    <a:pt x="432" y="9062"/>
                  </a:cubicBezTo>
                  <a:cubicBezTo>
                    <a:pt x="700" y="14075"/>
                    <a:pt x="973" y="18133"/>
                    <a:pt x="1038" y="18133"/>
                  </a:cubicBezTo>
                  <a:cubicBezTo>
                    <a:pt x="1102" y="18129"/>
                    <a:pt x="941" y="14094"/>
                    <a:pt x="673" y="9077"/>
                  </a:cubicBezTo>
                  <a:cubicBezTo>
                    <a:pt x="404" y="4060"/>
                    <a:pt x="131" y="0"/>
                    <a:pt x="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" name="Google Shape;3074;p87">
              <a:extLst>
                <a:ext uri="{FF2B5EF4-FFF2-40B4-BE49-F238E27FC236}">
                  <a16:creationId xmlns:a16="http://schemas.microsoft.com/office/drawing/2014/main" id="{7D5C2D00-879C-0B41-99B8-4B7850C1B4A5}"/>
                </a:ext>
              </a:extLst>
            </p:cNvPr>
            <p:cNvSpPr/>
            <p:nvPr/>
          </p:nvSpPr>
          <p:spPr>
            <a:xfrm>
              <a:off x="3086650" y="1749500"/>
              <a:ext cx="27550" cy="453925"/>
            </a:xfrm>
            <a:custGeom>
              <a:avLst/>
              <a:gdLst/>
              <a:ahLst/>
              <a:cxnLst/>
              <a:rect l="l" t="t" r="r" b="b"/>
              <a:pathLst>
                <a:path w="1102" h="18157" extrusionOk="0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0" y="5"/>
                    <a:pt x="162" y="4073"/>
                    <a:pt x="430" y="9085"/>
                  </a:cubicBezTo>
                  <a:cubicBezTo>
                    <a:pt x="698" y="14097"/>
                    <a:pt x="967" y="18157"/>
                    <a:pt x="1037" y="18157"/>
                  </a:cubicBezTo>
                  <a:cubicBezTo>
                    <a:pt x="1102" y="18151"/>
                    <a:pt x="939" y="14089"/>
                    <a:pt x="671" y="9071"/>
                  </a:cubicBezTo>
                  <a:cubicBezTo>
                    <a:pt x="402" y="4058"/>
                    <a:pt x="130" y="0"/>
                    <a:pt x="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8" name="Google Shape;3075;p87">
              <a:extLst>
                <a:ext uri="{FF2B5EF4-FFF2-40B4-BE49-F238E27FC236}">
                  <a16:creationId xmlns:a16="http://schemas.microsoft.com/office/drawing/2014/main" id="{89B55E70-4A52-874A-978C-CC310FEB6927}"/>
                </a:ext>
              </a:extLst>
            </p:cNvPr>
            <p:cNvSpPr/>
            <p:nvPr/>
          </p:nvSpPr>
          <p:spPr>
            <a:xfrm>
              <a:off x="3167850" y="1745100"/>
              <a:ext cx="27675" cy="453925"/>
            </a:xfrm>
            <a:custGeom>
              <a:avLst/>
              <a:gdLst/>
              <a:ahLst/>
              <a:cxnLst/>
              <a:rect l="l" t="t" r="r" b="b"/>
              <a:pathLst>
                <a:path w="1107" h="18157" extrusionOk="0">
                  <a:moveTo>
                    <a:pt x="70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1" y="5"/>
                    <a:pt x="167" y="4073"/>
                    <a:pt x="435" y="9085"/>
                  </a:cubicBezTo>
                  <a:cubicBezTo>
                    <a:pt x="703" y="14097"/>
                    <a:pt x="972" y="18157"/>
                    <a:pt x="1038" y="18157"/>
                  </a:cubicBezTo>
                  <a:cubicBezTo>
                    <a:pt x="1107" y="18152"/>
                    <a:pt x="945" y="14084"/>
                    <a:pt x="675" y="9071"/>
                  </a:cubicBezTo>
                  <a:cubicBezTo>
                    <a:pt x="407" y="4061"/>
                    <a:pt x="139" y="0"/>
                    <a:pt x="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9" name="Google Shape;3076;p87">
              <a:extLst>
                <a:ext uri="{FF2B5EF4-FFF2-40B4-BE49-F238E27FC236}">
                  <a16:creationId xmlns:a16="http://schemas.microsoft.com/office/drawing/2014/main" id="{AE6B44AC-0E48-DD43-B904-A0E128924A84}"/>
                </a:ext>
              </a:extLst>
            </p:cNvPr>
            <p:cNvSpPr/>
            <p:nvPr/>
          </p:nvSpPr>
          <p:spPr>
            <a:xfrm>
              <a:off x="3249225" y="1740800"/>
              <a:ext cx="27650" cy="453825"/>
            </a:xfrm>
            <a:custGeom>
              <a:avLst/>
              <a:gdLst/>
              <a:ahLst/>
              <a:cxnLst/>
              <a:rect l="l" t="t" r="r" b="b"/>
              <a:pathLst>
                <a:path w="1106" h="18153" extrusionOk="0">
                  <a:moveTo>
                    <a:pt x="65" y="1"/>
                  </a:moveTo>
                  <a:cubicBezTo>
                    <a:pt x="0" y="1"/>
                    <a:pt x="161" y="4065"/>
                    <a:pt x="430" y="9081"/>
                  </a:cubicBezTo>
                  <a:cubicBezTo>
                    <a:pt x="698" y="14098"/>
                    <a:pt x="971" y="18153"/>
                    <a:pt x="1036" y="18153"/>
                  </a:cubicBezTo>
                  <a:cubicBezTo>
                    <a:pt x="1106" y="18153"/>
                    <a:pt x="939" y="14089"/>
                    <a:pt x="670" y="9072"/>
                  </a:cubicBezTo>
                  <a:cubicBezTo>
                    <a:pt x="402" y="4055"/>
                    <a:pt x="129" y="1"/>
                    <a:pt x="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3077;p87">
              <a:extLst>
                <a:ext uri="{FF2B5EF4-FFF2-40B4-BE49-F238E27FC236}">
                  <a16:creationId xmlns:a16="http://schemas.microsoft.com/office/drawing/2014/main" id="{772B4650-6781-D34B-89B8-93902E3795F2}"/>
                </a:ext>
              </a:extLst>
            </p:cNvPr>
            <p:cNvSpPr/>
            <p:nvPr/>
          </p:nvSpPr>
          <p:spPr>
            <a:xfrm>
              <a:off x="3330550" y="1736400"/>
              <a:ext cx="27550" cy="453950"/>
            </a:xfrm>
            <a:custGeom>
              <a:avLst/>
              <a:gdLst/>
              <a:ahLst/>
              <a:cxnLst/>
              <a:rect l="l" t="t" r="r" b="b"/>
              <a:pathLst>
                <a:path w="1102" h="18158" extrusionOk="0">
                  <a:moveTo>
                    <a:pt x="65" y="1"/>
                  </a:moveTo>
                  <a:cubicBezTo>
                    <a:pt x="65" y="1"/>
                    <a:pt x="65" y="1"/>
                    <a:pt x="65" y="1"/>
                  </a:cubicBezTo>
                  <a:cubicBezTo>
                    <a:pt x="0" y="5"/>
                    <a:pt x="163" y="4074"/>
                    <a:pt x="431" y="9086"/>
                  </a:cubicBezTo>
                  <a:cubicBezTo>
                    <a:pt x="700" y="14098"/>
                    <a:pt x="972" y="18157"/>
                    <a:pt x="1037" y="18157"/>
                  </a:cubicBezTo>
                  <a:cubicBezTo>
                    <a:pt x="1101" y="18153"/>
                    <a:pt x="940" y="14085"/>
                    <a:pt x="672" y="9072"/>
                  </a:cubicBezTo>
                  <a:cubicBezTo>
                    <a:pt x="404" y="4063"/>
                    <a:pt x="131" y="1"/>
                    <a:pt x="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" name="Google Shape;3078;p87">
              <a:extLst>
                <a:ext uri="{FF2B5EF4-FFF2-40B4-BE49-F238E27FC236}">
                  <a16:creationId xmlns:a16="http://schemas.microsoft.com/office/drawing/2014/main" id="{E1E527B1-A597-C342-B5C4-4B9B7EA15B7C}"/>
                </a:ext>
              </a:extLst>
            </p:cNvPr>
            <p:cNvSpPr/>
            <p:nvPr/>
          </p:nvSpPr>
          <p:spPr>
            <a:xfrm>
              <a:off x="3411750" y="1732000"/>
              <a:ext cx="27700" cy="453950"/>
            </a:xfrm>
            <a:custGeom>
              <a:avLst/>
              <a:gdLst/>
              <a:ahLst/>
              <a:cxnLst/>
              <a:rect l="l" t="t" r="r" b="b"/>
              <a:pathLst>
                <a:path w="1108" h="18158" extrusionOk="0">
                  <a:moveTo>
                    <a:pt x="70" y="1"/>
                  </a:moveTo>
                  <a:cubicBezTo>
                    <a:pt x="70" y="1"/>
                    <a:pt x="70" y="1"/>
                    <a:pt x="70" y="1"/>
                  </a:cubicBezTo>
                  <a:cubicBezTo>
                    <a:pt x="1" y="5"/>
                    <a:pt x="168" y="4074"/>
                    <a:pt x="436" y="9086"/>
                  </a:cubicBezTo>
                  <a:cubicBezTo>
                    <a:pt x="705" y="14098"/>
                    <a:pt x="973" y="18157"/>
                    <a:pt x="1042" y="18157"/>
                  </a:cubicBezTo>
                  <a:cubicBezTo>
                    <a:pt x="1108" y="18153"/>
                    <a:pt x="945" y="14093"/>
                    <a:pt x="675" y="9078"/>
                  </a:cubicBezTo>
                  <a:cubicBezTo>
                    <a:pt x="407" y="4063"/>
                    <a:pt x="139" y="1"/>
                    <a:pt x="7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" name="Google Shape;3079;p87">
              <a:extLst>
                <a:ext uri="{FF2B5EF4-FFF2-40B4-BE49-F238E27FC236}">
                  <a16:creationId xmlns:a16="http://schemas.microsoft.com/office/drawing/2014/main" id="{B3A8CCA8-00F5-A04D-89CC-AAE0E3F80845}"/>
                </a:ext>
              </a:extLst>
            </p:cNvPr>
            <p:cNvSpPr/>
            <p:nvPr/>
          </p:nvSpPr>
          <p:spPr>
            <a:xfrm>
              <a:off x="3493100" y="1727725"/>
              <a:ext cx="27675" cy="453925"/>
            </a:xfrm>
            <a:custGeom>
              <a:avLst/>
              <a:gdLst/>
              <a:ahLst/>
              <a:cxnLst/>
              <a:rect l="l" t="t" r="r" b="b"/>
              <a:pathLst>
                <a:path w="1107" h="18157" extrusionOk="0">
                  <a:moveTo>
                    <a:pt x="66" y="0"/>
                  </a:moveTo>
                  <a:cubicBezTo>
                    <a:pt x="66" y="0"/>
                    <a:pt x="66" y="0"/>
                    <a:pt x="65" y="0"/>
                  </a:cubicBezTo>
                  <a:cubicBezTo>
                    <a:pt x="1" y="6"/>
                    <a:pt x="162" y="4073"/>
                    <a:pt x="431" y="9086"/>
                  </a:cubicBezTo>
                  <a:cubicBezTo>
                    <a:pt x="699" y="14099"/>
                    <a:pt x="972" y="18157"/>
                    <a:pt x="1038" y="18157"/>
                  </a:cubicBezTo>
                  <a:cubicBezTo>
                    <a:pt x="1107" y="18152"/>
                    <a:pt x="940" y="14088"/>
                    <a:pt x="671" y="9073"/>
                  </a:cubicBezTo>
                  <a:cubicBezTo>
                    <a:pt x="403" y="4058"/>
                    <a:pt x="130" y="0"/>
                    <a:pt x="6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3080;p87">
              <a:extLst>
                <a:ext uri="{FF2B5EF4-FFF2-40B4-BE49-F238E27FC236}">
                  <a16:creationId xmlns:a16="http://schemas.microsoft.com/office/drawing/2014/main" id="{648FB9B3-AB1F-D844-BE68-4EE494614014}"/>
                </a:ext>
              </a:extLst>
            </p:cNvPr>
            <p:cNvSpPr/>
            <p:nvPr/>
          </p:nvSpPr>
          <p:spPr>
            <a:xfrm>
              <a:off x="2923200" y="1906525"/>
              <a:ext cx="585775" cy="28350"/>
            </a:xfrm>
            <a:custGeom>
              <a:avLst/>
              <a:gdLst/>
              <a:ahLst/>
              <a:cxnLst/>
              <a:rect l="l" t="t" r="r" b="b"/>
              <a:pathLst>
                <a:path w="23431" h="1134" extrusionOk="0">
                  <a:moveTo>
                    <a:pt x="23324" y="0"/>
                  </a:moveTo>
                  <a:cubicBezTo>
                    <a:pt x="23279" y="0"/>
                    <a:pt x="23234" y="4"/>
                    <a:pt x="23190" y="13"/>
                  </a:cubicBezTo>
                  <a:lnTo>
                    <a:pt x="22505" y="13"/>
                  </a:lnTo>
                  <a:lnTo>
                    <a:pt x="19997" y="109"/>
                  </a:lnTo>
                  <a:lnTo>
                    <a:pt x="11712" y="494"/>
                  </a:lnTo>
                  <a:lnTo>
                    <a:pt x="3" y="1082"/>
                  </a:lnTo>
                  <a:cubicBezTo>
                    <a:pt x="1" y="1117"/>
                    <a:pt x="309" y="1133"/>
                    <a:pt x="868" y="1133"/>
                  </a:cubicBezTo>
                  <a:cubicBezTo>
                    <a:pt x="1463" y="1133"/>
                    <a:pt x="2343" y="1115"/>
                    <a:pt x="3436" y="1082"/>
                  </a:cubicBezTo>
                  <a:cubicBezTo>
                    <a:pt x="5557" y="1017"/>
                    <a:pt x="8496" y="901"/>
                    <a:pt x="11726" y="736"/>
                  </a:cubicBezTo>
                  <a:cubicBezTo>
                    <a:pt x="14957" y="568"/>
                    <a:pt x="17887" y="406"/>
                    <a:pt x="20006" y="272"/>
                  </a:cubicBezTo>
                  <a:lnTo>
                    <a:pt x="22510" y="105"/>
                  </a:lnTo>
                  <a:lnTo>
                    <a:pt x="23194" y="45"/>
                  </a:lnTo>
                  <a:cubicBezTo>
                    <a:pt x="23275" y="45"/>
                    <a:pt x="23354" y="33"/>
                    <a:pt x="23431" y="8"/>
                  </a:cubicBezTo>
                  <a:cubicBezTo>
                    <a:pt x="23395" y="3"/>
                    <a:pt x="23360" y="0"/>
                    <a:pt x="23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3081;p87">
              <a:extLst>
                <a:ext uri="{FF2B5EF4-FFF2-40B4-BE49-F238E27FC236}">
                  <a16:creationId xmlns:a16="http://schemas.microsoft.com/office/drawing/2014/main" id="{D764E73A-3FA1-7749-B4BE-FC9B5D175D23}"/>
                </a:ext>
              </a:extLst>
            </p:cNvPr>
            <p:cNvSpPr/>
            <p:nvPr/>
          </p:nvSpPr>
          <p:spPr>
            <a:xfrm>
              <a:off x="2924175" y="1989350"/>
              <a:ext cx="601700" cy="28250"/>
            </a:xfrm>
            <a:custGeom>
              <a:avLst/>
              <a:gdLst/>
              <a:ahLst/>
              <a:cxnLst/>
              <a:rect l="l" t="t" r="r" b="b"/>
              <a:pathLst>
                <a:path w="24068" h="1130" extrusionOk="0">
                  <a:moveTo>
                    <a:pt x="23770" y="0"/>
                  </a:moveTo>
                  <a:cubicBezTo>
                    <a:pt x="22556" y="0"/>
                    <a:pt x="17780" y="180"/>
                    <a:pt x="12034" y="444"/>
                  </a:cubicBezTo>
                  <a:cubicBezTo>
                    <a:pt x="5379" y="750"/>
                    <a:pt x="1" y="1047"/>
                    <a:pt x="1" y="1115"/>
                  </a:cubicBezTo>
                  <a:cubicBezTo>
                    <a:pt x="1" y="1125"/>
                    <a:pt x="101" y="1129"/>
                    <a:pt x="292" y="1129"/>
                  </a:cubicBezTo>
                  <a:cubicBezTo>
                    <a:pt x="1496" y="1129"/>
                    <a:pt x="6292" y="949"/>
                    <a:pt x="12034" y="686"/>
                  </a:cubicBezTo>
                  <a:cubicBezTo>
                    <a:pt x="18685" y="379"/>
                    <a:pt x="24068" y="79"/>
                    <a:pt x="24068" y="14"/>
                  </a:cubicBezTo>
                  <a:cubicBezTo>
                    <a:pt x="24064" y="5"/>
                    <a:pt x="23962" y="0"/>
                    <a:pt x="23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" name="Google Shape;3082;p87">
              <a:extLst>
                <a:ext uri="{FF2B5EF4-FFF2-40B4-BE49-F238E27FC236}">
                  <a16:creationId xmlns:a16="http://schemas.microsoft.com/office/drawing/2014/main" id="{98563337-E6D5-284E-9CD0-6BB1B71B7D3E}"/>
                </a:ext>
              </a:extLst>
            </p:cNvPr>
            <p:cNvSpPr/>
            <p:nvPr/>
          </p:nvSpPr>
          <p:spPr>
            <a:xfrm>
              <a:off x="2933100" y="2061925"/>
              <a:ext cx="601675" cy="28300"/>
            </a:xfrm>
            <a:custGeom>
              <a:avLst/>
              <a:gdLst/>
              <a:ahLst/>
              <a:cxnLst/>
              <a:rect l="l" t="t" r="r" b="b"/>
              <a:pathLst>
                <a:path w="24067" h="1132" extrusionOk="0">
                  <a:moveTo>
                    <a:pt x="23804" y="1"/>
                  </a:moveTo>
                  <a:cubicBezTo>
                    <a:pt x="22649" y="1"/>
                    <a:pt x="17827" y="186"/>
                    <a:pt x="12034" y="448"/>
                  </a:cubicBezTo>
                  <a:cubicBezTo>
                    <a:pt x="5378" y="748"/>
                    <a:pt x="0" y="1055"/>
                    <a:pt x="0" y="1119"/>
                  </a:cubicBezTo>
                  <a:cubicBezTo>
                    <a:pt x="0" y="1128"/>
                    <a:pt x="93" y="1132"/>
                    <a:pt x="269" y="1132"/>
                  </a:cubicBezTo>
                  <a:cubicBezTo>
                    <a:pt x="1433" y="1132"/>
                    <a:pt x="6251" y="953"/>
                    <a:pt x="12034" y="688"/>
                  </a:cubicBezTo>
                  <a:cubicBezTo>
                    <a:pt x="18689" y="383"/>
                    <a:pt x="24067" y="82"/>
                    <a:pt x="24067" y="13"/>
                  </a:cubicBezTo>
                  <a:cubicBezTo>
                    <a:pt x="24066" y="5"/>
                    <a:pt x="23976" y="1"/>
                    <a:pt x="23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" name="Google Shape;3083;p87">
              <a:extLst>
                <a:ext uri="{FF2B5EF4-FFF2-40B4-BE49-F238E27FC236}">
                  <a16:creationId xmlns:a16="http://schemas.microsoft.com/office/drawing/2014/main" id="{A33ECBC5-81E7-FF41-9C00-276541D46632}"/>
                </a:ext>
              </a:extLst>
            </p:cNvPr>
            <p:cNvSpPr/>
            <p:nvPr/>
          </p:nvSpPr>
          <p:spPr>
            <a:xfrm>
              <a:off x="2827450" y="1775350"/>
              <a:ext cx="103650" cy="95375"/>
            </a:xfrm>
            <a:custGeom>
              <a:avLst/>
              <a:gdLst/>
              <a:ahLst/>
              <a:cxnLst/>
              <a:rect l="l" t="t" r="r" b="b"/>
              <a:pathLst>
                <a:path w="4146" h="3815" extrusionOk="0">
                  <a:moveTo>
                    <a:pt x="2152" y="1"/>
                  </a:moveTo>
                  <a:cubicBezTo>
                    <a:pt x="2024" y="1"/>
                    <a:pt x="1896" y="14"/>
                    <a:pt x="1768" y="40"/>
                  </a:cubicBezTo>
                  <a:lnTo>
                    <a:pt x="1" y="1627"/>
                  </a:lnTo>
                  <a:cubicBezTo>
                    <a:pt x="109" y="2357"/>
                    <a:pt x="492" y="3019"/>
                    <a:pt x="1070" y="3479"/>
                  </a:cubicBezTo>
                  <a:cubicBezTo>
                    <a:pt x="1392" y="3701"/>
                    <a:pt x="1770" y="3814"/>
                    <a:pt x="2150" y="3814"/>
                  </a:cubicBezTo>
                  <a:cubicBezTo>
                    <a:pt x="2391" y="3814"/>
                    <a:pt x="2634" y="3769"/>
                    <a:pt x="2864" y="3676"/>
                  </a:cubicBezTo>
                  <a:cubicBezTo>
                    <a:pt x="3458" y="3435"/>
                    <a:pt x="3890" y="2915"/>
                    <a:pt x="4018" y="2287"/>
                  </a:cubicBezTo>
                  <a:cubicBezTo>
                    <a:pt x="4146" y="1661"/>
                    <a:pt x="3949" y="1011"/>
                    <a:pt x="3497" y="559"/>
                  </a:cubicBezTo>
                  <a:cubicBezTo>
                    <a:pt x="3136" y="198"/>
                    <a:pt x="2651" y="1"/>
                    <a:pt x="215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" name="Google Shape;3084;p87">
              <a:extLst>
                <a:ext uri="{FF2B5EF4-FFF2-40B4-BE49-F238E27FC236}">
                  <a16:creationId xmlns:a16="http://schemas.microsoft.com/office/drawing/2014/main" id="{69D5E37B-5E81-DD43-B8C6-A6AA060FD0A1}"/>
                </a:ext>
              </a:extLst>
            </p:cNvPr>
            <p:cNvSpPr/>
            <p:nvPr/>
          </p:nvSpPr>
          <p:spPr>
            <a:xfrm>
              <a:off x="2824375" y="1775925"/>
              <a:ext cx="79875" cy="75925"/>
            </a:xfrm>
            <a:custGeom>
              <a:avLst/>
              <a:gdLst/>
              <a:ahLst/>
              <a:cxnLst/>
              <a:rect l="l" t="t" r="r" b="b"/>
              <a:pathLst>
                <a:path w="3195" h="3037" extrusionOk="0">
                  <a:moveTo>
                    <a:pt x="1561" y="0"/>
                  </a:moveTo>
                  <a:cubicBezTo>
                    <a:pt x="1534" y="0"/>
                    <a:pt x="1507" y="1"/>
                    <a:pt x="1481" y="2"/>
                  </a:cubicBezTo>
                  <a:cubicBezTo>
                    <a:pt x="643" y="48"/>
                    <a:pt x="1" y="762"/>
                    <a:pt x="45" y="1599"/>
                  </a:cubicBezTo>
                  <a:cubicBezTo>
                    <a:pt x="78" y="2213"/>
                    <a:pt x="476" y="2745"/>
                    <a:pt x="1055" y="2950"/>
                  </a:cubicBezTo>
                  <a:cubicBezTo>
                    <a:pt x="1220" y="3008"/>
                    <a:pt x="1391" y="3037"/>
                    <a:pt x="1560" y="3037"/>
                  </a:cubicBezTo>
                  <a:cubicBezTo>
                    <a:pt x="1984" y="3037"/>
                    <a:pt x="2397" y="2860"/>
                    <a:pt x="2690" y="2534"/>
                  </a:cubicBezTo>
                  <a:cubicBezTo>
                    <a:pt x="3100" y="2076"/>
                    <a:pt x="3195" y="1418"/>
                    <a:pt x="2931" y="863"/>
                  </a:cubicBezTo>
                  <a:cubicBezTo>
                    <a:pt x="2677" y="335"/>
                    <a:pt x="2143" y="0"/>
                    <a:pt x="1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8" name="Google Shape;3085;p87">
              <a:extLst>
                <a:ext uri="{FF2B5EF4-FFF2-40B4-BE49-F238E27FC236}">
                  <a16:creationId xmlns:a16="http://schemas.microsoft.com/office/drawing/2014/main" id="{3E050EF1-56D8-524D-9CC1-1A5604488236}"/>
                </a:ext>
              </a:extLst>
            </p:cNvPr>
            <p:cNvSpPr/>
            <p:nvPr/>
          </p:nvSpPr>
          <p:spPr>
            <a:xfrm>
              <a:off x="2802825" y="1773350"/>
              <a:ext cx="47100" cy="46325"/>
            </a:xfrm>
            <a:custGeom>
              <a:avLst/>
              <a:gdLst/>
              <a:ahLst/>
              <a:cxnLst/>
              <a:rect l="l" t="t" r="r" b="b"/>
              <a:pathLst>
                <a:path w="1884" h="1853" extrusionOk="0">
                  <a:moveTo>
                    <a:pt x="932" y="1"/>
                  </a:moveTo>
                  <a:cubicBezTo>
                    <a:pt x="468" y="1"/>
                    <a:pt x="72" y="348"/>
                    <a:pt x="14" y="812"/>
                  </a:cubicBezTo>
                  <a:cubicBezTo>
                    <a:pt x="0" y="922"/>
                    <a:pt x="6" y="1035"/>
                    <a:pt x="33" y="1142"/>
                  </a:cubicBezTo>
                  <a:cubicBezTo>
                    <a:pt x="133" y="1564"/>
                    <a:pt x="511" y="1853"/>
                    <a:pt x="932" y="1853"/>
                  </a:cubicBezTo>
                  <a:cubicBezTo>
                    <a:pt x="977" y="1853"/>
                    <a:pt x="1022" y="1850"/>
                    <a:pt x="1067" y="1843"/>
                  </a:cubicBezTo>
                  <a:cubicBezTo>
                    <a:pt x="1540" y="1774"/>
                    <a:pt x="1883" y="1353"/>
                    <a:pt x="1856" y="875"/>
                  </a:cubicBezTo>
                  <a:cubicBezTo>
                    <a:pt x="1829" y="397"/>
                    <a:pt x="1443" y="19"/>
                    <a:pt x="964" y="1"/>
                  </a:cubicBezTo>
                  <a:cubicBezTo>
                    <a:pt x="953" y="1"/>
                    <a:pt x="943" y="1"/>
                    <a:pt x="9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" name="Google Shape;3086;p87">
              <a:extLst>
                <a:ext uri="{FF2B5EF4-FFF2-40B4-BE49-F238E27FC236}">
                  <a16:creationId xmlns:a16="http://schemas.microsoft.com/office/drawing/2014/main" id="{5E9554D7-67CF-5E44-9823-89FF58EC900F}"/>
                </a:ext>
              </a:extLst>
            </p:cNvPr>
            <p:cNvSpPr/>
            <p:nvPr/>
          </p:nvSpPr>
          <p:spPr>
            <a:xfrm>
              <a:off x="2824725" y="1782200"/>
              <a:ext cx="29625" cy="42775"/>
            </a:xfrm>
            <a:custGeom>
              <a:avLst/>
              <a:gdLst/>
              <a:ahLst/>
              <a:cxnLst/>
              <a:rect l="l" t="t" r="r" b="b"/>
              <a:pathLst>
                <a:path w="1185" h="1711" extrusionOk="0">
                  <a:moveTo>
                    <a:pt x="634" y="0"/>
                  </a:moveTo>
                  <a:cubicBezTo>
                    <a:pt x="619" y="0"/>
                    <a:pt x="609" y="4"/>
                    <a:pt x="606" y="11"/>
                  </a:cubicBezTo>
                  <a:cubicBezTo>
                    <a:pt x="587" y="43"/>
                    <a:pt x="694" y="127"/>
                    <a:pt x="786" y="307"/>
                  </a:cubicBezTo>
                  <a:cubicBezTo>
                    <a:pt x="908" y="530"/>
                    <a:pt x="933" y="793"/>
                    <a:pt x="855" y="1035"/>
                  </a:cubicBezTo>
                  <a:cubicBezTo>
                    <a:pt x="761" y="1266"/>
                    <a:pt x="572" y="1448"/>
                    <a:pt x="337" y="1533"/>
                  </a:cubicBezTo>
                  <a:cubicBezTo>
                    <a:pt x="151" y="1604"/>
                    <a:pt x="7" y="1595"/>
                    <a:pt x="7" y="1632"/>
                  </a:cubicBezTo>
                  <a:cubicBezTo>
                    <a:pt x="0" y="1658"/>
                    <a:pt x="87" y="1710"/>
                    <a:pt x="250" y="1710"/>
                  </a:cubicBezTo>
                  <a:cubicBezTo>
                    <a:pt x="288" y="1710"/>
                    <a:pt x="331" y="1707"/>
                    <a:pt x="378" y="1700"/>
                  </a:cubicBezTo>
                  <a:cubicBezTo>
                    <a:pt x="699" y="1642"/>
                    <a:pt x="968" y="1419"/>
                    <a:pt x="1082" y="1112"/>
                  </a:cubicBezTo>
                  <a:cubicBezTo>
                    <a:pt x="1185" y="804"/>
                    <a:pt x="1126" y="466"/>
                    <a:pt x="924" y="210"/>
                  </a:cubicBezTo>
                  <a:cubicBezTo>
                    <a:pt x="804" y="54"/>
                    <a:pt x="687" y="0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0" name="Google Shape;3087;p87">
              <a:extLst>
                <a:ext uri="{FF2B5EF4-FFF2-40B4-BE49-F238E27FC236}">
                  <a16:creationId xmlns:a16="http://schemas.microsoft.com/office/drawing/2014/main" id="{69A7D7E7-B6DA-BC43-BACF-D808ED6E1F31}"/>
                </a:ext>
              </a:extLst>
            </p:cNvPr>
            <p:cNvSpPr/>
            <p:nvPr/>
          </p:nvSpPr>
          <p:spPr>
            <a:xfrm>
              <a:off x="2842825" y="1780800"/>
              <a:ext cx="26425" cy="11000"/>
            </a:xfrm>
            <a:custGeom>
              <a:avLst/>
              <a:gdLst/>
              <a:ahLst/>
              <a:cxnLst/>
              <a:rect l="l" t="t" r="r" b="b"/>
              <a:pathLst>
                <a:path w="1057" h="440" extrusionOk="0">
                  <a:moveTo>
                    <a:pt x="1008" y="0"/>
                  </a:moveTo>
                  <a:cubicBezTo>
                    <a:pt x="952" y="0"/>
                    <a:pt x="786" y="135"/>
                    <a:pt x="561" y="183"/>
                  </a:cubicBezTo>
                  <a:cubicBezTo>
                    <a:pt x="454" y="206"/>
                    <a:pt x="351" y="209"/>
                    <a:pt x="266" y="209"/>
                  </a:cubicBezTo>
                  <a:cubicBezTo>
                    <a:pt x="239" y="209"/>
                    <a:pt x="213" y="209"/>
                    <a:pt x="189" y="209"/>
                  </a:cubicBezTo>
                  <a:cubicBezTo>
                    <a:pt x="114" y="209"/>
                    <a:pt x="62" y="212"/>
                    <a:pt x="47" y="239"/>
                  </a:cubicBezTo>
                  <a:cubicBezTo>
                    <a:pt x="1" y="277"/>
                    <a:pt x="162" y="439"/>
                    <a:pt x="428" y="439"/>
                  </a:cubicBezTo>
                  <a:cubicBezTo>
                    <a:pt x="479" y="439"/>
                    <a:pt x="534" y="433"/>
                    <a:pt x="593" y="419"/>
                  </a:cubicBezTo>
                  <a:cubicBezTo>
                    <a:pt x="954" y="331"/>
                    <a:pt x="1056" y="49"/>
                    <a:pt x="1024" y="7"/>
                  </a:cubicBezTo>
                  <a:cubicBezTo>
                    <a:pt x="1021" y="2"/>
                    <a:pt x="1015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1" name="Google Shape;3088;p87">
              <a:extLst>
                <a:ext uri="{FF2B5EF4-FFF2-40B4-BE49-F238E27FC236}">
                  <a16:creationId xmlns:a16="http://schemas.microsoft.com/office/drawing/2014/main" id="{D94A9189-1613-EE47-A705-14917B31BC6F}"/>
                </a:ext>
              </a:extLst>
            </p:cNvPr>
            <p:cNvSpPr/>
            <p:nvPr/>
          </p:nvSpPr>
          <p:spPr>
            <a:xfrm>
              <a:off x="2827450" y="1821850"/>
              <a:ext cx="25225" cy="22525"/>
            </a:xfrm>
            <a:custGeom>
              <a:avLst/>
              <a:gdLst/>
              <a:ahLst/>
              <a:cxnLst/>
              <a:rect l="l" t="t" r="r" b="b"/>
              <a:pathLst>
                <a:path w="1009" h="901" extrusionOk="0">
                  <a:moveTo>
                    <a:pt x="175" y="1"/>
                  </a:moveTo>
                  <a:cubicBezTo>
                    <a:pt x="70" y="1"/>
                    <a:pt x="1" y="31"/>
                    <a:pt x="1" y="59"/>
                  </a:cubicBezTo>
                  <a:cubicBezTo>
                    <a:pt x="1" y="123"/>
                    <a:pt x="284" y="175"/>
                    <a:pt x="524" y="396"/>
                  </a:cubicBezTo>
                  <a:cubicBezTo>
                    <a:pt x="765" y="619"/>
                    <a:pt x="830" y="901"/>
                    <a:pt x="894" y="901"/>
                  </a:cubicBezTo>
                  <a:cubicBezTo>
                    <a:pt x="895" y="901"/>
                    <a:pt x="896" y="901"/>
                    <a:pt x="898" y="901"/>
                  </a:cubicBezTo>
                  <a:cubicBezTo>
                    <a:pt x="960" y="901"/>
                    <a:pt x="1008" y="517"/>
                    <a:pt x="690" y="222"/>
                  </a:cubicBezTo>
                  <a:cubicBezTo>
                    <a:pt x="507" y="51"/>
                    <a:pt x="311" y="1"/>
                    <a:pt x="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" name="Google Shape;3089;p87">
              <a:extLst>
                <a:ext uri="{FF2B5EF4-FFF2-40B4-BE49-F238E27FC236}">
                  <a16:creationId xmlns:a16="http://schemas.microsoft.com/office/drawing/2014/main" id="{EB6B6636-3748-C74F-B002-1CAC6C14EF15}"/>
                </a:ext>
              </a:extLst>
            </p:cNvPr>
            <p:cNvSpPr/>
            <p:nvPr/>
          </p:nvSpPr>
          <p:spPr>
            <a:xfrm>
              <a:off x="3468475" y="1748425"/>
              <a:ext cx="103625" cy="95350"/>
            </a:xfrm>
            <a:custGeom>
              <a:avLst/>
              <a:gdLst/>
              <a:ahLst/>
              <a:cxnLst/>
              <a:rect l="l" t="t" r="r" b="b"/>
              <a:pathLst>
                <a:path w="4145" h="3814" extrusionOk="0">
                  <a:moveTo>
                    <a:pt x="2151" y="0"/>
                  </a:moveTo>
                  <a:cubicBezTo>
                    <a:pt x="2023" y="0"/>
                    <a:pt x="1895" y="13"/>
                    <a:pt x="1768" y="39"/>
                  </a:cubicBezTo>
                  <a:lnTo>
                    <a:pt x="0" y="1626"/>
                  </a:lnTo>
                  <a:cubicBezTo>
                    <a:pt x="110" y="2356"/>
                    <a:pt x="492" y="3016"/>
                    <a:pt x="1068" y="3477"/>
                  </a:cubicBezTo>
                  <a:cubicBezTo>
                    <a:pt x="1391" y="3699"/>
                    <a:pt x="1769" y="3813"/>
                    <a:pt x="2150" y="3813"/>
                  </a:cubicBezTo>
                  <a:cubicBezTo>
                    <a:pt x="2391" y="3813"/>
                    <a:pt x="2633" y="3767"/>
                    <a:pt x="2863" y="3675"/>
                  </a:cubicBezTo>
                  <a:cubicBezTo>
                    <a:pt x="3457" y="3434"/>
                    <a:pt x="3890" y="2914"/>
                    <a:pt x="4017" y="2286"/>
                  </a:cubicBezTo>
                  <a:cubicBezTo>
                    <a:pt x="4145" y="1660"/>
                    <a:pt x="3950" y="1010"/>
                    <a:pt x="3497" y="558"/>
                  </a:cubicBezTo>
                  <a:cubicBezTo>
                    <a:pt x="3136" y="197"/>
                    <a:pt x="2650" y="0"/>
                    <a:pt x="21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3" name="Google Shape;3090;p87">
              <a:extLst>
                <a:ext uri="{FF2B5EF4-FFF2-40B4-BE49-F238E27FC236}">
                  <a16:creationId xmlns:a16="http://schemas.microsoft.com/office/drawing/2014/main" id="{19ADCA78-7C9A-7348-9044-EBB3AF7C0374}"/>
                </a:ext>
              </a:extLst>
            </p:cNvPr>
            <p:cNvSpPr/>
            <p:nvPr/>
          </p:nvSpPr>
          <p:spPr>
            <a:xfrm>
              <a:off x="3469250" y="1742650"/>
              <a:ext cx="72575" cy="72625"/>
            </a:xfrm>
            <a:custGeom>
              <a:avLst/>
              <a:gdLst/>
              <a:ahLst/>
              <a:cxnLst/>
              <a:rect l="l" t="t" r="r" b="b"/>
              <a:pathLst>
                <a:path w="2903" h="2905" extrusionOk="0">
                  <a:moveTo>
                    <a:pt x="1452" y="0"/>
                  </a:moveTo>
                  <a:cubicBezTo>
                    <a:pt x="1451" y="0"/>
                    <a:pt x="1450" y="0"/>
                    <a:pt x="1449" y="0"/>
                  </a:cubicBezTo>
                  <a:cubicBezTo>
                    <a:pt x="648" y="0"/>
                    <a:pt x="0" y="650"/>
                    <a:pt x="0" y="1452"/>
                  </a:cubicBezTo>
                  <a:cubicBezTo>
                    <a:pt x="0" y="2254"/>
                    <a:pt x="648" y="2904"/>
                    <a:pt x="1449" y="2904"/>
                  </a:cubicBezTo>
                  <a:cubicBezTo>
                    <a:pt x="1450" y="2904"/>
                    <a:pt x="1451" y="2904"/>
                    <a:pt x="1452" y="2904"/>
                  </a:cubicBezTo>
                  <a:cubicBezTo>
                    <a:pt x="2253" y="2904"/>
                    <a:pt x="2901" y="2255"/>
                    <a:pt x="2903" y="1454"/>
                  </a:cubicBezTo>
                  <a:cubicBezTo>
                    <a:pt x="2903" y="1452"/>
                    <a:pt x="2903" y="1452"/>
                    <a:pt x="2903" y="1451"/>
                  </a:cubicBezTo>
                  <a:cubicBezTo>
                    <a:pt x="2901" y="649"/>
                    <a:pt x="2253" y="0"/>
                    <a:pt x="1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4" name="Google Shape;3091;p87">
              <a:extLst>
                <a:ext uri="{FF2B5EF4-FFF2-40B4-BE49-F238E27FC236}">
                  <a16:creationId xmlns:a16="http://schemas.microsoft.com/office/drawing/2014/main" id="{4BDFE3D3-5151-7443-9673-5AFE948F7ED5}"/>
                </a:ext>
              </a:extLst>
            </p:cNvPr>
            <p:cNvSpPr/>
            <p:nvPr/>
          </p:nvSpPr>
          <p:spPr>
            <a:xfrm>
              <a:off x="3517775" y="1741350"/>
              <a:ext cx="43475" cy="43525"/>
            </a:xfrm>
            <a:custGeom>
              <a:avLst/>
              <a:gdLst/>
              <a:ahLst/>
              <a:cxnLst/>
              <a:rect l="l" t="t" r="r" b="b"/>
              <a:pathLst>
                <a:path w="1739" h="1741" extrusionOk="0">
                  <a:moveTo>
                    <a:pt x="869" y="1"/>
                  </a:moveTo>
                  <a:cubicBezTo>
                    <a:pt x="868" y="1"/>
                    <a:pt x="867" y="1"/>
                    <a:pt x="866" y="1"/>
                  </a:cubicBezTo>
                  <a:cubicBezTo>
                    <a:pt x="388" y="2"/>
                    <a:pt x="1" y="392"/>
                    <a:pt x="1" y="871"/>
                  </a:cubicBezTo>
                  <a:cubicBezTo>
                    <a:pt x="1" y="1350"/>
                    <a:pt x="388" y="1739"/>
                    <a:pt x="866" y="1740"/>
                  </a:cubicBezTo>
                  <a:cubicBezTo>
                    <a:pt x="867" y="1740"/>
                    <a:pt x="868" y="1740"/>
                    <a:pt x="869" y="1740"/>
                  </a:cubicBezTo>
                  <a:cubicBezTo>
                    <a:pt x="1347" y="1740"/>
                    <a:pt x="1736" y="1355"/>
                    <a:pt x="1739" y="876"/>
                  </a:cubicBezTo>
                  <a:lnTo>
                    <a:pt x="1739" y="865"/>
                  </a:lnTo>
                  <a:cubicBezTo>
                    <a:pt x="1736" y="386"/>
                    <a:pt x="1347" y="1"/>
                    <a:pt x="8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5" name="Google Shape;3092;p87">
              <a:extLst>
                <a:ext uri="{FF2B5EF4-FFF2-40B4-BE49-F238E27FC236}">
                  <a16:creationId xmlns:a16="http://schemas.microsoft.com/office/drawing/2014/main" id="{960C53DC-8F76-BA4E-9D3A-85D7458ACDAC}"/>
                </a:ext>
              </a:extLst>
            </p:cNvPr>
            <p:cNvSpPr/>
            <p:nvPr/>
          </p:nvSpPr>
          <p:spPr>
            <a:xfrm>
              <a:off x="3512575" y="1748200"/>
              <a:ext cx="30525" cy="40200"/>
            </a:xfrm>
            <a:custGeom>
              <a:avLst/>
              <a:gdLst/>
              <a:ahLst/>
              <a:cxnLst/>
              <a:rect l="l" t="t" r="r" b="b"/>
              <a:pathLst>
                <a:path w="1221" h="1608" extrusionOk="0">
                  <a:moveTo>
                    <a:pt x="466" y="0"/>
                  </a:moveTo>
                  <a:cubicBezTo>
                    <a:pt x="423" y="0"/>
                    <a:pt x="299" y="63"/>
                    <a:pt x="188" y="233"/>
                  </a:cubicBezTo>
                  <a:cubicBezTo>
                    <a:pt x="21" y="498"/>
                    <a:pt x="1" y="831"/>
                    <a:pt x="133" y="1117"/>
                  </a:cubicBezTo>
                  <a:cubicBezTo>
                    <a:pt x="274" y="1402"/>
                    <a:pt x="557" y="1589"/>
                    <a:pt x="873" y="1607"/>
                  </a:cubicBezTo>
                  <a:cubicBezTo>
                    <a:pt x="882" y="1607"/>
                    <a:pt x="890" y="1608"/>
                    <a:pt x="899" y="1608"/>
                  </a:cubicBezTo>
                  <a:cubicBezTo>
                    <a:pt x="1117" y="1608"/>
                    <a:pt x="1221" y="1500"/>
                    <a:pt x="1221" y="1500"/>
                  </a:cubicBezTo>
                  <a:cubicBezTo>
                    <a:pt x="1212" y="1463"/>
                    <a:pt x="1082" y="1487"/>
                    <a:pt x="887" y="1440"/>
                  </a:cubicBezTo>
                  <a:cubicBezTo>
                    <a:pt x="652" y="1383"/>
                    <a:pt x="452" y="1226"/>
                    <a:pt x="341" y="1010"/>
                  </a:cubicBezTo>
                  <a:cubicBezTo>
                    <a:pt x="246" y="787"/>
                    <a:pt x="246" y="535"/>
                    <a:pt x="341" y="311"/>
                  </a:cubicBezTo>
                  <a:cubicBezTo>
                    <a:pt x="410" y="130"/>
                    <a:pt x="493" y="29"/>
                    <a:pt x="480" y="6"/>
                  </a:cubicBezTo>
                  <a:cubicBezTo>
                    <a:pt x="478" y="2"/>
                    <a:pt x="473" y="0"/>
                    <a:pt x="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6" name="Google Shape;3093;p87">
              <a:extLst>
                <a:ext uri="{FF2B5EF4-FFF2-40B4-BE49-F238E27FC236}">
                  <a16:creationId xmlns:a16="http://schemas.microsoft.com/office/drawing/2014/main" id="{72B9A827-BB5D-9A49-A264-03A7AADDBA53}"/>
                </a:ext>
              </a:extLst>
            </p:cNvPr>
            <p:cNvSpPr/>
            <p:nvPr/>
          </p:nvSpPr>
          <p:spPr>
            <a:xfrm>
              <a:off x="3494975" y="1749675"/>
              <a:ext cx="27200" cy="9225"/>
            </a:xfrm>
            <a:custGeom>
              <a:avLst/>
              <a:gdLst/>
              <a:ahLst/>
              <a:cxnLst/>
              <a:rect l="l" t="t" r="r" b="b"/>
              <a:pathLst>
                <a:path w="1088" h="369" extrusionOk="0">
                  <a:moveTo>
                    <a:pt x="75" y="0"/>
                  </a:moveTo>
                  <a:cubicBezTo>
                    <a:pt x="65" y="0"/>
                    <a:pt x="57" y="2"/>
                    <a:pt x="51" y="7"/>
                  </a:cubicBezTo>
                  <a:cubicBezTo>
                    <a:pt x="1" y="43"/>
                    <a:pt x="153" y="322"/>
                    <a:pt x="514" y="363"/>
                  </a:cubicBezTo>
                  <a:cubicBezTo>
                    <a:pt x="544" y="367"/>
                    <a:pt x="573" y="368"/>
                    <a:pt x="601" y="368"/>
                  </a:cubicBezTo>
                  <a:cubicBezTo>
                    <a:pt x="909" y="368"/>
                    <a:pt x="1088" y="170"/>
                    <a:pt x="1042" y="127"/>
                  </a:cubicBezTo>
                  <a:cubicBezTo>
                    <a:pt x="1033" y="113"/>
                    <a:pt x="1011" y="108"/>
                    <a:pt x="980" y="108"/>
                  </a:cubicBezTo>
                  <a:cubicBezTo>
                    <a:pt x="909" y="108"/>
                    <a:pt x="789" y="133"/>
                    <a:pt x="651" y="133"/>
                  </a:cubicBezTo>
                  <a:cubicBezTo>
                    <a:pt x="614" y="133"/>
                    <a:pt x="576" y="131"/>
                    <a:pt x="538" y="127"/>
                  </a:cubicBezTo>
                  <a:cubicBezTo>
                    <a:pt x="318" y="102"/>
                    <a:pt x="148" y="0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7" name="Google Shape;3094;p87">
              <a:extLst>
                <a:ext uri="{FF2B5EF4-FFF2-40B4-BE49-F238E27FC236}">
                  <a16:creationId xmlns:a16="http://schemas.microsoft.com/office/drawing/2014/main" id="{15B12CA2-86CD-D847-9117-F58B9457ADFB}"/>
                </a:ext>
              </a:extLst>
            </p:cNvPr>
            <p:cNvSpPr/>
            <p:nvPr/>
          </p:nvSpPr>
          <p:spPr>
            <a:xfrm>
              <a:off x="3517525" y="1785225"/>
              <a:ext cx="23250" cy="23650"/>
            </a:xfrm>
            <a:custGeom>
              <a:avLst/>
              <a:gdLst/>
              <a:ahLst/>
              <a:cxnLst/>
              <a:rect l="l" t="t" r="r" b="b"/>
              <a:pathLst>
                <a:path w="930" h="946" extrusionOk="0">
                  <a:moveTo>
                    <a:pt x="804" y="0"/>
                  </a:moveTo>
                  <a:cubicBezTo>
                    <a:pt x="671" y="0"/>
                    <a:pt x="454" y="61"/>
                    <a:pt x="278" y="270"/>
                  </a:cubicBezTo>
                  <a:cubicBezTo>
                    <a:pt x="1" y="598"/>
                    <a:pt x="89" y="946"/>
                    <a:pt x="153" y="946"/>
                  </a:cubicBezTo>
                  <a:cubicBezTo>
                    <a:pt x="222" y="940"/>
                    <a:pt x="265" y="670"/>
                    <a:pt x="463" y="428"/>
                  </a:cubicBezTo>
                  <a:cubicBezTo>
                    <a:pt x="662" y="188"/>
                    <a:pt x="917" y="108"/>
                    <a:pt x="926" y="44"/>
                  </a:cubicBezTo>
                  <a:cubicBezTo>
                    <a:pt x="929" y="20"/>
                    <a:pt x="881" y="0"/>
                    <a:pt x="8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8" name="Google Shape;3095;p87">
              <a:extLst>
                <a:ext uri="{FF2B5EF4-FFF2-40B4-BE49-F238E27FC236}">
                  <a16:creationId xmlns:a16="http://schemas.microsoft.com/office/drawing/2014/main" id="{F41AD290-E602-EA4A-BDD4-2E377D3D9A46}"/>
                </a:ext>
              </a:extLst>
            </p:cNvPr>
            <p:cNvSpPr/>
            <p:nvPr/>
          </p:nvSpPr>
          <p:spPr>
            <a:xfrm>
              <a:off x="2122000" y="2706825"/>
              <a:ext cx="681775" cy="249600"/>
            </a:xfrm>
            <a:custGeom>
              <a:avLst/>
              <a:gdLst/>
              <a:ahLst/>
              <a:cxnLst/>
              <a:rect l="l" t="t" r="r" b="b"/>
              <a:pathLst>
                <a:path w="27271" h="9984" extrusionOk="0">
                  <a:moveTo>
                    <a:pt x="26905" y="0"/>
                  </a:moveTo>
                  <a:lnTo>
                    <a:pt x="0" y="6507"/>
                  </a:lnTo>
                  <a:lnTo>
                    <a:pt x="27270" y="9983"/>
                  </a:lnTo>
                  <a:lnTo>
                    <a:pt x="2690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9" name="Google Shape;3096;p87">
              <a:extLst>
                <a:ext uri="{FF2B5EF4-FFF2-40B4-BE49-F238E27FC236}">
                  <a16:creationId xmlns:a16="http://schemas.microsoft.com/office/drawing/2014/main" id="{491190DD-8E12-3C48-B6EE-A97CAFE9A0B6}"/>
                </a:ext>
              </a:extLst>
            </p:cNvPr>
            <p:cNvSpPr/>
            <p:nvPr/>
          </p:nvSpPr>
          <p:spPr>
            <a:xfrm>
              <a:off x="2121600" y="2657200"/>
              <a:ext cx="672600" cy="271900"/>
            </a:xfrm>
            <a:custGeom>
              <a:avLst/>
              <a:gdLst/>
              <a:ahLst/>
              <a:cxnLst/>
              <a:rect l="l" t="t" r="r" b="b"/>
              <a:pathLst>
                <a:path w="26904" h="10876" extrusionOk="0">
                  <a:moveTo>
                    <a:pt x="725" y="1"/>
                  </a:moveTo>
                  <a:lnTo>
                    <a:pt x="0" y="8690"/>
                  </a:lnTo>
                  <a:lnTo>
                    <a:pt x="26179" y="10876"/>
                  </a:lnTo>
                  <a:lnTo>
                    <a:pt x="26903" y="218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0" name="Google Shape;3097;p87">
              <a:extLst>
                <a:ext uri="{FF2B5EF4-FFF2-40B4-BE49-F238E27FC236}">
                  <a16:creationId xmlns:a16="http://schemas.microsoft.com/office/drawing/2014/main" id="{92F9CC43-6F1C-B64D-9C20-AFDA07ADCB56}"/>
                </a:ext>
              </a:extLst>
            </p:cNvPr>
            <p:cNvSpPr/>
            <p:nvPr/>
          </p:nvSpPr>
          <p:spPr>
            <a:xfrm>
              <a:off x="2212225" y="2736275"/>
              <a:ext cx="490050" cy="41025"/>
            </a:xfrm>
            <a:custGeom>
              <a:avLst/>
              <a:gdLst/>
              <a:ahLst/>
              <a:cxnLst/>
              <a:rect l="l" t="t" r="r" b="b"/>
              <a:pathLst>
                <a:path w="19602" h="1641" extrusionOk="0">
                  <a:moveTo>
                    <a:pt x="90" y="0"/>
                  </a:moveTo>
                  <a:cubicBezTo>
                    <a:pt x="35" y="0"/>
                    <a:pt x="7" y="3"/>
                    <a:pt x="6" y="7"/>
                  </a:cubicBezTo>
                  <a:cubicBezTo>
                    <a:pt x="0" y="63"/>
                    <a:pt x="4378" y="479"/>
                    <a:pt x="9790" y="932"/>
                  </a:cubicBezTo>
                  <a:cubicBezTo>
                    <a:pt x="14722" y="1346"/>
                    <a:pt x="18812" y="1641"/>
                    <a:pt x="19496" y="1641"/>
                  </a:cubicBezTo>
                  <a:cubicBezTo>
                    <a:pt x="19563" y="1641"/>
                    <a:pt x="19597" y="1638"/>
                    <a:pt x="19597" y="1632"/>
                  </a:cubicBezTo>
                  <a:cubicBezTo>
                    <a:pt x="19601" y="1568"/>
                    <a:pt x="15225" y="1150"/>
                    <a:pt x="9813" y="701"/>
                  </a:cubicBezTo>
                  <a:cubicBezTo>
                    <a:pt x="4836" y="288"/>
                    <a:pt x="721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1" name="Google Shape;3098;p87">
              <a:extLst>
                <a:ext uri="{FF2B5EF4-FFF2-40B4-BE49-F238E27FC236}">
                  <a16:creationId xmlns:a16="http://schemas.microsoft.com/office/drawing/2014/main" id="{1A37A5B4-ED7F-A64C-89FC-29851E2BB7CC}"/>
                </a:ext>
              </a:extLst>
            </p:cNvPr>
            <p:cNvSpPr/>
            <p:nvPr/>
          </p:nvSpPr>
          <p:spPr>
            <a:xfrm>
              <a:off x="2210950" y="2792950"/>
              <a:ext cx="490075" cy="41025"/>
            </a:xfrm>
            <a:custGeom>
              <a:avLst/>
              <a:gdLst/>
              <a:ahLst/>
              <a:cxnLst/>
              <a:rect l="l" t="t" r="r" b="b"/>
              <a:pathLst>
                <a:path w="19603" h="1641" extrusionOk="0">
                  <a:moveTo>
                    <a:pt x="89" y="1"/>
                  </a:moveTo>
                  <a:cubicBezTo>
                    <a:pt x="35" y="1"/>
                    <a:pt x="6" y="3"/>
                    <a:pt x="6" y="7"/>
                  </a:cubicBezTo>
                  <a:cubicBezTo>
                    <a:pt x="0" y="63"/>
                    <a:pt x="4379" y="480"/>
                    <a:pt x="9790" y="933"/>
                  </a:cubicBezTo>
                  <a:cubicBezTo>
                    <a:pt x="14721" y="1347"/>
                    <a:pt x="18810" y="1641"/>
                    <a:pt x="19497" y="1641"/>
                  </a:cubicBezTo>
                  <a:cubicBezTo>
                    <a:pt x="19564" y="1641"/>
                    <a:pt x="19598" y="1638"/>
                    <a:pt x="19598" y="1632"/>
                  </a:cubicBezTo>
                  <a:cubicBezTo>
                    <a:pt x="19603" y="1568"/>
                    <a:pt x="15228" y="1151"/>
                    <a:pt x="9813" y="703"/>
                  </a:cubicBezTo>
                  <a:cubicBezTo>
                    <a:pt x="4830" y="290"/>
                    <a:pt x="718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2" name="Google Shape;3099;p87">
              <a:extLst>
                <a:ext uri="{FF2B5EF4-FFF2-40B4-BE49-F238E27FC236}">
                  <a16:creationId xmlns:a16="http://schemas.microsoft.com/office/drawing/2014/main" id="{FC2180B4-BC52-6D47-8218-0271ED63DE55}"/>
                </a:ext>
              </a:extLst>
            </p:cNvPr>
            <p:cNvSpPr/>
            <p:nvPr/>
          </p:nvSpPr>
          <p:spPr>
            <a:xfrm>
              <a:off x="2323325" y="2642350"/>
              <a:ext cx="268000" cy="73500"/>
            </a:xfrm>
            <a:custGeom>
              <a:avLst/>
              <a:gdLst/>
              <a:ahLst/>
              <a:cxnLst/>
              <a:rect l="l" t="t" r="r" b="b"/>
              <a:pathLst>
                <a:path w="10720" h="2940" extrusionOk="0">
                  <a:moveTo>
                    <a:pt x="412" y="1"/>
                  </a:moveTo>
                  <a:lnTo>
                    <a:pt x="904" y="599"/>
                  </a:lnTo>
                  <a:lnTo>
                    <a:pt x="335" y="890"/>
                  </a:lnTo>
                  <a:lnTo>
                    <a:pt x="663" y="1492"/>
                  </a:lnTo>
                  <a:lnTo>
                    <a:pt x="0" y="2051"/>
                  </a:lnTo>
                  <a:lnTo>
                    <a:pt x="10632" y="2940"/>
                  </a:lnTo>
                  <a:lnTo>
                    <a:pt x="10632" y="2940"/>
                  </a:lnTo>
                  <a:lnTo>
                    <a:pt x="9891" y="2283"/>
                  </a:lnTo>
                  <a:lnTo>
                    <a:pt x="10720" y="1903"/>
                  </a:lnTo>
                  <a:lnTo>
                    <a:pt x="10026" y="1297"/>
                  </a:lnTo>
                  <a:lnTo>
                    <a:pt x="10558" y="844"/>
                  </a:lnTo>
                  <a:lnTo>
                    <a:pt x="41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3" name="Google Shape;3100;p87">
              <a:extLst>
                <a:ext uri="{FF2B5EF4-FFF2-40B4-BE49-F238E27FC236}">
                  <a16:creationId xmlns:a16="http://schemas.microsoft.com/office/drawing/2014/main" id="{DC8F5202-C0C1-4E4A-8C21-D357643B47E2}"/>
                </a:ext>
              </a:extLst>
            </p:cNvPr>
            <p:cNvSpPr/>
            <p:nvPr/>
          </p:nvSpPr>
          <p:spPr>
            <a:xfrm>
              <a:off x="1237225" y="2249200"/>
              <a:ext cx="532250" cy="638150"/>
            </a:xfrm>
            <a:custGeom>
              <a:avLst/>
              <a:gdLst/>
              <a:ahLst/>
              <a:cxnLst/>
              <a:rect l="l" t="t" r="r" b="b"/>
              <a:pathLst>
                <a:path w="21290" h="25526" extrusionOk="0">
                  <a:moveTo>
                    <a:pt x="1" y="1"/>
                  </a:moveTo>
                  <a:lnTo>
                    <a:pt x="1" y="24355"/>
                  </a:lnTo>
                  <a:lnTo>
                    <a:pt x="21290" y="25525"/>
                  </a:lnTo>
                  <a:lnTo>
                    <a:pt x="21290" y="25525"/>
                  </a:lnTo>
                  <a:lnTo>
                    <a:pt x="20272" y="1"/>
                  </a:lnTo>
                  <a:lnTo>
                    <a:pt x="19929" y="1"/>
                  </a:lnTo>
                  <a:cubicBezTo>
                    <a:pt x="20146" y="366"/>
                    <a:pt x="20152" y="819"/>
                    <a:pt x="19942" y="1189"/>
                  </a:cubicBezTo>
                  <a:cubicBezTo>
                    <a:pt x="19732" y="1557"/>
                    <a:pt x="19341" y="1785"/>
                    <a:pt x="18915" y="1785"/>
                  </a:cubicBezTo>
                  <a:cubicBezTo>
                    <a:pt x="18492" y="1785"/>
                    <a:pt x="18099" y="1557"/>
                    <a:pt x="17889" y="1189"/>
                  </a:cubicBezTo>
                  <a:cubicBezTo>
                    <a:pt x="17679" y="819"/>
                    <a:pt x="17685" y="366"/>
                    <a:pt x="17902" y="1"/>
                  </a:cubicBezTo>
                  <a:lnTo>
                    <a:pt x="16513" y="1"/>
                  </a:lnTo>
                  <a:cubicBezTo>
                    <a:pt x="16620" y="182"/>
                    <a:pt x="16677" y="388"/>
                    <a:pt x="16680" y="597"/>
                  </a:cubicBezTo>
                  <a:cubicBezTo>
                    <a:pt x="16684" y="1270"/>
                    <a:pt x="16136" y="1787"/>
                    <a:pt x="15503" y="1787"/>
                  </a:cubicBezTo>
                  <a:cubicBezTo>
                    <a:pt x="15400" y="1787"/>
                    <a:pt x="15295" y="1773"/>
                    <a:pt x="15190" y="1744"/>
                  </a:cubicBezTo>
                  <a:cubicBezTo>
                    <a:pt x="14436" y="1539"/>
                    <a:pt x="14086" y="672"/>
                    <a:pt x="14486" y="1"/>
                  </a:cubicBezTo>
                  <a:lnTo>
                    <a:pt x="13121" y="1"/>
                  </a:lnTo>
                  <a:cubicBezTo>
                    <a:pt x="13231" y="181"/>
                    <a:pt x="13288" y="388"/>
                    <a:pt x="13288" y="597"/>
                  </a:cubicBezTo>
                  <a:cubicBezTo>
                    <a:pt x="13292" y="1270"/>
                    <a:pt x="12744" y="1787"/>
                    <a:pt x="12111" y="1787"/>
                  </a:cubicBezTo>
                  <a:cubicBezTo>
                    <a:pt x="12008" y="1787"/>
                    <a:pt x="11903" y="1773"/>
                    <a:pt x="11798" y="1744"/>
                  </a:cubicBezTo>
                  <a:cubicBezTo>
                    <a:pt x="11044" y="1539"/>
                    <a:pt x="10694" y="672"/>
                    <a:pt x="11094" y="1"/>
                  </a:cubicBezTo>
                  <a:lnTo>
                    <a:pt x="9705" y="1"/>
                  </a:lnTo>
                  <a:cubicBezTo>
                    <a:pt x="9815" y="181"/>
                    <a:pt x="9872" y="388"/>
                    <a:pt x="9872" y="597"/>
                  </a:cubicBezTo>
                  <a:cubicBezTo>
                    <a:pt x="9915" y="1278"/>
                    <a:pt x="9375" y="1853"/>
                    <a:pt x="8695" y="1853"/>
                  </a:cubicBezTo>
                  <a:cubicBezTo>
                    <a:pt x="8013" y="1853"/>
                    <a:pt x="7473" y="1278"/>
                    <a:pt x="7517" y="597"/>
                  </a:cubicBezTo>
                  <a:cubicBezTo>
                    <a:pt x="7516" y="388"/>
                    <a:pt x="7574" y="181"/>
                    <a:pt x="7683" y="1"/>
                  </a:cubicBezTo>
                  <a:lnTo>
                    <a:pt x="6294" y="1"/>
                  </a:lnTo>
                  <a:cubicBezTo>
                    <a:pt x="6404" y="181"/>
                    <a:pt x="6461" y="388"/>
                    <a:pt x="6461" y="597"/>
                  </a:cubicBezTo>
                  <a:cubicBezTo>
                    <a:pt x="6505" y="1278"/>
                    <a:pt x="5964" y="1853"/>
                    <a:pt x="5283" y="1853"/>
                  </a:cubicBezTo>
                  <a:cubicBezTo>
                    <a:pt x="4601" y="1853"/>
                    <a:pt x="4062" y="1278"/>
                    <a:pt x="4106" y="597"/>
                  </a:cubicBezTo>
                  <a:cubicBezTo>
                    <a:pt x="4106" y="388"/>
                    <a:pt x="4163" y="181"/>
                    <a:pt x="4271" y="1"/>
                  </a:cubicBezTo>
                  <a:lnTo>
                    <a:pt x="2884" y="1"/>
                  </a:lnTo>
                  <a:cubicBezTo>
                    <a:pt x="3101" y="366"/>
                    <a:pt x="3106" y="819"/>
                    <a:pt x="2896" y="1189"/>
                  </a:cubicBezTo>
                  <a:cubicBezTo>
                    <a:pt x="2686" y="1557"/>
                    <a:pt x="2294" y="1785"/>
                    <a:pt x="1871" y="1785"/>
                  </a:cubicBezTo>
                  <a:cubicBezTo>
                    <a:pt x="1445" y="1785"/>
                    <a:pt x="1054" y="1557"/>
                    <a:pt x="844" y="1189"/>
                  </a:cubicBezTo>
                  <a:cubicBezTo>
                    <a:pt x="634" y="819"/>
                    <a:pt x="639" y="366"/>
                    <a:pt x="85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4" name="Google Shape;3101;p87">
              <a:extLst>
                <a:ext uri="{FF2B5EF4-FFF2-40B4-BE49-F238E27FC236}">
                  <a16:creationId xmlns:a16="http://schemas.microsoft.com/office/drawing/2014/main" id="{85819F79-9E3E-B248-B75D-6578FBDB0B56}"/>
                </a:ext>
              </a:extLst>
            </p:cNvPr>
            <p:cNvSpPr/>
            <p:nvPr/>
          </p:nvSpPr>
          <p:spPr>
            <a:xfrm>
              <a:off x="1231650" y="2232525"/>
              <a:ext cx="507300" cy="609450"/>
            </a:xfrm>
            <a:custGeom>
              <a:avLst/>
              <a:gdLst/>
              <a:ahLst/>
              <a:cxnLst/>
              <a:rect l="l" t="t" r="r" b="b"/>
              <a:pathLst>
                <a:path w="20292" h="24378" extrusionOk="0">
                  <a:moveTo>
                    <a:pt x="1" y="0"/>
                  </a:moveTo>
                  <a:lnTo>
                    <a:pt x="1" y="24378"/>
                  </a:lnTo>
                  <a:lnTo>
                    <a:pt x="20291" y="24378"/>
                  </a:lnTo>
                  <a:lnTo>
                    <a:pt x="20291" y="2"/>
                  </a:lnTo>
                  <a:lnTo>
                    <a:pt x="19842" y="2"/>
                  </a:lnTo>
                  <a:cubicBezTo>
                    <a:pt x="20059" y="365"/>
                    <a:pt x="20064" y="820"/>
                    <a:pt x="19854" y="1188"/>
                  </a:cubicBezTo>
                  <a:cubicBezTo>
                    <a:pt x="19644" y="1558"/>
                    <a:pt x="19253" y="1787"/>
                    <a:pt x="18829" y="1787"/>
                  </a:cubicBezTo>
                  <a:cubicBezTo>
                    <a:pt x="18404" y="1787"/>
                    <a:pt x="18012" y="1558"/>
                    <a:pt x="17802" y="1188"/>
                  </a:cubicBezTo>
                  <a:cubicBezTo>
                    <a:pt x="17593" y="820"/>
                    <a:pt x="17597" y="365"/>
                    <a:pt x="17816" y="2"/>
                  </a:cubicBezTo>
                  <a:lnTo>
                    <a:pt x="16450" y="2"/>
                  </a:lnTo>
                  <a:cubicBezTo>
                    <a:pt x="16557" y="182"/>
                    <a:pt x="16614" y="389"/>
                    <a:pt x="16616" y="599"/>
                  </a:cubicBezTo>
                  <a:cubicBezTo>
                    <a:pt x="16621" y="1270"/>
                    <a:pt x="16072" y="1786"/>
                    <a:pt x="15438" y="1786"/>
                  </a:cubicBezTo>
                  <a:cubicBezTo>
                    <a:pt x="15336" y="1786"/>
                    <a:pt x="15231" y="1773"/>
                    <a:pt x="15126" y="1744"/>
                  </a:cubicBezTo>
                  <a:cubicBezTo>
                    <a:pt x="14372" y="1540"/>
                    <a:pt x="14023" y="672"/>
                    <a:pt x="14422" y="2"/>
                  </a:cubicBezTo>
                  <a:lnTo>
                    <a:pt x="13034" y="2"/>
                  </a:lnTo>
                  <a:cubicBezTo>
                    <a:pt x="13143" y="181"/>
                    <a:pt x="13200" y="387"/>
                    <a:pt x="13200" y="599"/>
                  </a:cubicBezTo>
                  <a:cubicBezTo>
                    <a:pt x="13205" y="1271"/>
                    <a:pt x="12656" y="1788"/>
                    <a:pt x="12023" y="1788"/>
                  </a:cubicBezTo>
                  <a:cubicBezTo>
                    <a:pt x="11920" y="1788"/>
                    <a:pt x="11815" y="1774"/>
                    <a:pt x="11710" y="1746"/>
                  </a:cubicBezTo>
                  <a:cubicBezTo>
                    <a:pt x="10956" y="1540"/>
                    <a:pt x="10606" y="672"/>
                    <a:pt x="11008" y="2"/>
                  </a:cubicBezTo>
                  <a:lnTo>
                    <a:pt x="9642" y="2"/>
                  </a:lnTo>
                  <a:cubicBezTo>
                    <a:pt x="9751" y="181"/>
                    <a:pt x="9808" y="387"/>
                    <a:pt x="9808" y="599"/>
                  </a:cubicBezTo>
                  <a:cubicBezTo>
                    <a:pt x="9852" y="1278"/>
                    <a:pt x="9312" y="1854"/>
                    <a:pt x="8630" y="1854"/>
                  </a:cubicBezTo>
                  <a:cubicBezTo>
                    <a:pt x="7948" y="1854"/>
                    <a:pt x="7409" y="1278"/>
                    <a:pt x="7453" y="599"/>
                  </a:cubicBezTo>
                  <a:cubicBezTo>
                    <a:pt x="7453" y="387"/>
                    <a:pt x="7510" y="181"/>
                    <a:pt x="7620" y="2"/>
                  </a:cubicBezTo>
                  <a:lnTo>
                    <a:pt x="6254" y="2"/>
                  </a:lnTo>
                  <a:cubicBezTo>
                    <a:pt x="6655" y="672"/>
                    <a:pt x="6304" y="1540"/>
                    <a:pt x="5550" y="1746"/>
                  </a:cubicBezTo>
                  <a:cubicBezTo>
                    <a:pt x="5445" y="1774"/>
                    <a:pt x="5341" y="1788"/>
                    <a:pt x="5238" y="1788"/>
                  </a:cubicBezTo>
                  <a:cubicBezTo>
                    <a:pt x="4605" y="1788"/>
                    <a:pt x="4055" y="1270"/>
                    <a:pt x="4060" y="599"/>
                  </a:cubicBezTo>
                  <a:cubicBezTo>
                    <a:pt x="4060" y="387"/>
                    <a:pt x="4118" y="181"/>
                    <a:pt x="4226" y="0"/>
                  </a:cubicBezTo>
                  <a:lnTo>
                    <a:pt x="2884" y="0"/>
                  </a:lnTo>
                  <a:cubicBezTo>
                    <a:pt x="3101" y="365"/>
                    <a:pt x="3107" y="819"/>
                    <a:pt x="2897" y="1188"/>
                  </a:cubicBezTo>
                  <a:cubicBezTo>
                    <a:pt x="2688" y="1558"/>
                    <a:pt x="2296" y="1785"/>
                    <a:pt x="1871" y="1785"/>
                  </a:cubicBezTo>
                  <a:cubicBezTo>
                    <a:pt x="1447" y="1785"/>
                    <a:pt x="1054" y="1558"/>
                    <a:pt x="844" y="1188"/>
                  </a:cubicBezTo>
                  <a:cubicBezTo>
                    <a:pt x="634" y="819"/>
                    <a:pt x="640" y="365"/>
                    <a:pt x="8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5" name="Google Shape;3102;p87">
              <a:extLst>
                <a:ext uri="{FF2B5EF4-FFF2-40B4-BE49-F238E27FC236}">
                  <a16:creationId xmlns:a16="http://schemas.microsoft.com/office/drawing/2014/main" id="{68F352DC-F7E5-514A-BC19-27CD3C39682B}"/>
                </a:ext>
              </a:extLst>
            </p:cNvPr>
            <p:cNvSpPr/>
            <p:nvPr/>
          </p:nvSpPr>
          <p:spPr>
            <a:xfrm>
              <a:off x="1192325" y="2210350"/>
              <a:ext cx="10325" cy="659175"/>
            </a:xfrm>
            <a:custGeom>
              <a:avLst/>
              <a:gdLst/>
              <a:ahLst/>
              <a:cxnLst/>
              <a:rect l="l" t="t" r="r" b="b"/>
              <a:pathLst>
                <a:path w="413" h="26367" extrusionOk="0">
                  <a:moveTo>
                    <a:pt x="84" y="0"/>
                  </a:moveTo>
                  <a:cubicBezTo>
                    <a:pt x="0" y="0"/>
                    <a:pt x="10" y="5906"/>
                    <a:pt x="84" y="13186"/>
                  </a:cubicBezTo>
                  <a:cubicBezTo>
                    <a:pt x="159" y="20465"/>
                    <a:pt x="269" y="26366"/>
                    <a:pt x="339" y="26366"/>
                  </a:cubicBezTo>
                  <a:cubicBezTo>
                    <a:pt x="403" y="26366"/>
                    <a:pt x="412" y="20460"/>
                    <a:pt x="339" y="13180"/>
                  </a:cubicBezTo>
                  <a:cubicBezTo>
                    <a:pt x="264" y="5900"/>
                    <a:pt x="167" y="0"/>
                    <a:pt x="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6" name="Google Shape;3103;p87">
              <a:extLst>
                <a:ext uri="{FF2B5EF4-FFF2-40B4-BE49-F238E27FC236}">
                  <a16:creationId xmlns:a16="http://schemas.microsoft.com/office/drawing/2014/main" id="{275A815D-14F5-5945-8905-2C38B3143D4E}"/>
                </a:ext>
              </a:extLst>
            </p:cNvPr>
            <p:cNvSpPr/>
            <p:nvPr/>
          </p:nvSpPr>
          <p:spPr>
            <a:xfrm>
              <a:off x="1273775" y="2209525"/>
              <a:ext cx="10200" cy="659200"/>
            </a:xfrm>
            <a:custGeom>
              <a:avLst/>
              <a:gdLst/>
              <a:ahLst/>
              <a:cxnLst/>
              <a:rect l="l" t="t" r="r" b="b"/>
              <a:pathLst>
                <a:path w="408" h="26368" extrusionOk="0">
                  <a:moveTo>
                    <a:pt x="80" y="1"/>
                  </a:moveTo>
                  <a:cubicBezTo>
                    <a:pt x="1" y="1"/>
                    <a:pt x="5" y="5905"/>
                    <a:pt x="80" y="13185"/>
                  </a:cubicBezTo>
                  <a:cubicBezTo>
                    <a:pt x="153" y="20466"/>
                    <a:pt x="269" y="26367"/>
                    <a:pt x="338" y="26367"/>
                  </a:cubicBezTo>
                  <a:cubicBezTo>
                    <a:pt x="403" y="26367"/>
                    <a:pt x="407" y="20461"/>
                    <a:pt x="334" y="13181"/>
                  </a:cubicBezTo>
                  <a:cubicBezTo>
                    <a:pt x="261" y="5901"/>
                    <a:pt x="158" y="1"/>
                    <a:pt x="8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7" name="Google Shape;3104;p87">
              <a:extLst>
                <a:ext uri="{FF2B5EF4-FFF2-40B4-BE49-F238E27FC236}">
                  <a16:creationId xmlns:a16="http://schemas.microsoft.com/office/drawing/2014/main" id="{35A32444-7356-E743-8F56-5EC6F710ECFB}"/>
                </a:ext>
              </a:extLst>
            </p:cNvPr>
            <p:cNvSpPr/>
            <p:nvPr/>
          </p:nvSpPr>
          <p:spPr>
            <a:xfrm>
              <a:off x="1314150" y="2209525"/>
              <a:ext cx="10325" cy="659200"/>
            </a:xfrm>
            <a:custGeom>
              <a:avLst/>
              <a:gdLst/>
              <a:ahLst/>
              <a:cxnLst/>
              <a:rect l="l" t="t" r="r" b="b"/>
              <a:pathLst>
                <a:path w="413" h="26368" extrusionOk="0">
                  <a:moveTo>
                    <a:pt x="84" y="1"/>
                  </a:moveTo>
                  <a:cubicBezTo>
                    <a:pt x="1" y="1"/>
                    <a:pt x="11" y="5905"/>
                    <a:pt x="84" y="13185"/>
                  </a:cubicBezTo>
                  <a:cubicBezTo>
                    <a:pt x="159" y="20466"/>
                    <a:pt x="273" y="26367"/>
                    <a:pt x="339" y="26367"/>
                  </a:cubicBezTo>
                  <a:cubicBezTo>
                    <a:pt x="404" y="26367"/>
                    <a:pt x="413" y="20461"/>
                    <a:pt x="339" y="13181"/>
                  </a:cubicBezTo>
                  <a:cubicBezTo>
                    <a:pt x="265" y="5901"/>
                    <a:pt x="168" y="1"/>
                    <a:pt x="8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Google Shape;3105;p87">
              <a:extLst>
                <a:ext uri="{FF2B5EF4-FFF2-40B4-BE49-F238E27FC236}">
                  <a16:creationId xmlns:a16="http://schemas.microsoft.com/office/drawing/2014/main" id="{3ED37666-6782-A14F-B012-C02A26ABDDF8}"/>
                </a:ext>
              </a:extLst>
            </p:cNvPr>
            <p:cNvSpPr/>
            <p:nvPr/>
          </p:nvSpPr>
          <p:spPr>
            <a:xfrm>
              <a:off x="1396550" y="2209525"/>
              <a:ext cx="10200" cy="659200"/>
            </a:xfrm>
            <a:custGeom>
              <a:avLst/>
              <a:gdLst/>
              <a:ahLst/>
              <a:cxnLst/>
              <a:rect l="l" t="t" r="r" b="b"/>
              <a:pathLst>
                <a:path w="408" h="26368" extrusionOk="0">
                  <a:moveTo>
                    <a:pt x="79" y="1"/>
                  </a:moveTo>
                  <a:cubicBezTo>
                    <a:pt x="0" y="1"/>
                    <a:pt x="4" y="5905"/>
                    <a:pt x="79" y="13185"/>
                  </a:cubicBezTo>
                  <a:cubicBezTo>
                    <a:pt x="153" y="20466"/>
                    <a:pt x="268" y="26367"/>
                    <a:pt x="333" y="26367"/>
                  </a:cubicBezTo>
                  <a:cubicBezTo>
                    <a:pt x="403" y="26367"/>
                    <a:pt x="408" y="20461"/>
                    <a:pt x="333" y="13181"/>
                  </a:cubicBezTo>
                  <a:cubicBezTo>
                    <a:pt x="260" y="5901"/>
                    <a:pt x="158" y="1"/>
                    <a:pt x="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Google Shape;3106;p87">
              <a:extLst>
                <a:ext uri="{FF2B5EF4-FFF2-40B4-BE49-F238E27FC236}">
                  <a16:creationId xmlns:a16="http://schemas.microsoft.com/office/drawing/2014/main" id="{69FE02DA-443C-2640-89A8-FE906AFCE383}"/>
                </a:ext>
              </a:extLst>
            </p:cNvPr>
            <p:cNvSpPr/>
            <p:nvPr/>
          </p:nvSpPr>
          <p:spPr>
            <a:xfrm>
              <a:off x="1478825" y="2209525"/>
              <a:ext cx="10200" cy="659200"/>
            </a:xfrm>
            <a:custGeom>
              <a:avLst/>
              <a:gdLst/>
              <a:ahLst/>
              <a:cxnLst/>
              <a:rect l="l" t="t" r="r" b="b"/>
              <a:pathLst>
                <a:path w="408" h="26368" extrusionOk="0">
                  <a:moveTo>
                    <a:pt x="78" y="1"/>
                  </a:moveTo>
                  <a:cubicBezTo>
                    <a:pt x="0" y="1"/>
                    <a:pt x="5" y="5905"/>
                    <a:pt x="78" y="13185"/>
                  </a:cubicBezTo>
                  <a:cubicBezTo>
                    <a:pt x="153" y="20466"/>
                    <a:pt x="269" y="26367"/>
                    <a:pt x="333" y="26367"/>
                  </a:cubicBezTo>
                  <a:cubicBezTo>
                    <a:pt x="402" y="26367"/>
                    <a:pt x="408" y="20461"/>
                    <a:pt x="333" y="13181"/>
                  </a:cubicBezTo>
                  <a:cubicBezTo>
                    <a:pt x="260" y="5901"/>
                    <a:pt x="157" y="1"/>
                    <a:pt x="7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Google Shape;3107;p87">
              <a:extLst>
                <a:ext uri="{FF2B5EF4-FFF2-40B4-BE49-F238E27FC236}">
                  <a16:creationId xmlns:a16="http://schemas.microsoft.com/office/drawing/2014/main" id="{2F3E4215-A8E4-394B-83D2-D64DE8810C71}"/>
                </a:ext>
              </a:extLst>
            </p:cNvPr>
            <p:cNvSpPr/>
            <p:nvPr/>
          </p:nvSpPr>
          <p:spPr>
            <a:xfrm>
              <a:off x="1561525" y="2209525"/>
              <a:ext cx="10225" cy="659200"/>
            </a:xfrm>
            <a:custGeom>
              <a:avLst/>
              <a:gdLst/>
              <a:ahLst/>
              <a:cxnLst/>
              <a:rect l="l" t="t" r="r" b="b"/>
              <a:pathLst>
                <a:path w="409" h="26368" extrusionOk="0">
                  <a:moveTo>
                    <a:pt x="80" y="1"/>
                  </a:moveTo>
                  <a:cubicBezTo>
                    <a:pt x="1" y="1"/>
                    <a:pt x="5" y="5905"/>
                    <a:pt x="80" y="13185"/>
                  </a:cubicBezTo>
                  <a:cubicBezTo>
                    <a:pt x="153" y="20466"/>
                    <a:pt x="269" y="26367"/>
                    <a:pt x="334" y="26367"/>
                  </a:cubicBezTo>
                  <a:cubicBezTo>
                    <a:pt x="385" y="26367"/>
                    <a:pt x="408" y="20461"/>
                    <a:pt x="334" y="13181"/>
                  </a:cubicBezTo>
                  <a:cubicBezTo>
                    <a:pt x="260" y="5901"/>
                    <a:pt x="158" y="1"/>
                    <a:pt x="8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1" name="Google Shape;3108;p87">
              <a:extLst>
                <a:ext uri="{FF2B5EF4-FFF2-40B4-BE49-F238E27FC236}">
                  <a16:creationId xmlns:a16="http://schemas.microsoft.com/office/drawing/2014/main" id="{B4272CF9-1955-A840-9BB6-6EBDF5EA2558}"/>
                </a:ext>
              </a:extLst>
            </p:cNvPr>
            <p:cNvSpPr/>
            <p:nvPr/>
          </p:nvSpPr>
          <p:spPr>
            <a:xfrm>
              <a:off x="1639200" y="2209525"/>
              <a:ext cx="10175" cy="659200"/>
            </a:xfrm>
            <a:custGeom>
              <a:avLst/>
              <a:gdLst/>
              <a:ahLst/>
              <a:cxnLst/>
              <a:rect l="l" t="t" r="r" b="b"/>
              <a:pathLst>
                <a:path w="407" h="26368" extrusionOk="0">
                  <a:moveTo>
                    <a:pt x="78" y="1"/>
                  </a:moveTo>
                  <a:cubicBezTo>
                    <a:pt x="0" y="1"/>
                    <a:pt x="4" y="5905"/>
                    <a:pt x="78" y="13185"/>
                  </a:cubicBezTo>
                  <a:cubicBezTo>
                    <a:pt x="153" y="20466"/>
                    <a:pt x="268" y="26367"/>
                    <a:pt x="333" y="26367"/>
                  </a:cubicBezTo>
                  <a:cubicBezTo>
                    <a:pt x="403" y="26367"/>
                    <a:pt x="406" y="20461"/>
                    <a:pt x="333" y="13181"/>
                  </a:cubicBezTo>
                  <a:cubicBezTo>
                    <a:pt x="258" y="5901"/>
                    <a:pt x="157" y="1"/>
                    <a:pt x="7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2" name="Google Shape;3109;p87">
              <a:extLst>
                <a:ext uri="{FF2B5EF4-FFF2-40B4-BE49-F238E27FC236}">
                  <a16:creationId xmlns:a16="http://schemas.microsoft.com/office/drawing/2014/main" id="{C0A176C4-B303-C144-BBC9-552B3E1A24E9}"/>
                </a:ext>
              </a:extLst>
            </p:cNvPr>
            <p:cNvSpPr/>
            <p:nvPr/>
          </p:nvSpPr>
          <p:spPr>
            <a:xfrm>
              <a:off x="1717175" y="2209525"/>
              <a:ext cx="10300" cy="659200"/>
            </a:xfrm>
            <a:custGeom>
              <a:avLst/>
              <a:gdLst/>
              <a:ahLst/>
              <a:cxnLst/>
              <a:rect l="l" t="t" r="r" b="b"/>
              <a:pathLst>
                <a:path w="412" h="26368" extrusionOk="0">
                  <a:moveTo>
                    <a:pt x="83" y="1"/>
                  </a:moveTo>
                  <a:cubicBezTo>
                    <a:pt x="0" y="1"/>
                    <a:pt x="9" y="5905"/>
                    <a:pt x="83" y="13185"/>
                  </a:cubicBezTo>
                  <a:cubicBezTo>
                    <a:pt x="157" y="20466"/>
                    <a:pt x="273" y="26367"/>
                    <a:pt x="338" y="26367"/>
                  </a:cubicBezTo>
                  <a:cubicBezTo>
                    <a:pt x="402" y="26367"/>
                    <a:pt x="411" y="20461"/>
                    <a:pt x="338" y="13181"/>
                  </a:cubicBezTo>
                  <a:cubicBezTo>
                    <a:pt x="263" y="5901"/>
                    <a:pt x="166" y="1"/>
                    <a:pt x="8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3" name="Google Shape;3110;p87">
              <a:extLst>
                <a:ext uri="{FF2B5EF4-FFF2-40B4-BE49-F238E27FC236}">
                  <a16:creationId xmlns:a16="http://schemas.microsoft.com/office/drawing/2014/main" id="{E3C6EFFC-C3EF-4D48-AB12-EFBC89C9F7BC}"/>
                </a:ext>
              </a:extLst>
            </p:cNvPr>
            <p:cNvSpPr/>
            <p:nvPr/>
          </p:nvSpPr>
          <p:spPr>
            <a:xfrm>
              <a:off x="1355250" y="2208725"/>
              <a:ext cx="10175" cy="659175"/>
            </a:xfrm>
            <a:custGeom>
              <a:avLst/>
              <a:gdLst/>
              <a:ahLst/>
              <a:cxnLst/>
              <a:rect l="l" t="t" r="r" b="b"/>
              <a:pathLst>
                <a:path w="407" h="26367" extrusionOk="0">
                  <a:moveTo>
                    <a:pt x="78" y="0"/>
                  </a:moveTo>
                  <a:cubicBezTo>
                    <a:pt x="1" y="0"/>
                    <a:pt x="5" y="5901"/>
                    <a:pt x="78" y="13181"/>
                  </a:cubicBezTo>
                  <a:cubicBezTo>
                    <a:pt x="153" y="20461"/>
                    <a:pt x="269" y="26367"/>
                    <a:pt x="334" y="26367"/>
                  </a:cubicBezTo>
                  <a:cubicBezTo>
                    <a:pt x="403" y="26362"/>
                    <a:pt x="407" y="20465"/>
                    <a:pt x="334" y="13181"/>
                  </a:cubicBezTo>
                  <a:cubicBezTo>
                    <a:pt x="259" y="5896"/>
                    <a:pt x="158" y="0"/>
                    <a:pt x="7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4" name="Google Shape;3111;p87">
              <a:extLst>
                <a:ext uri="{FF2B5EF4-FFF2-40B4-BE49-F238E27FC236}">
                  <a16:creationId xmlns:a16="http://schemas.microsoft.com/office/drawing/2014/main" id="{565ABD2F-1FE5-AA41-B262-75E481733D1F}"/>
                </a:ext>
              </a:extLst>
            </p:cNvPr>
            <p:cNvSpPr/>
            <p:nvPr/>
          </p:nvSpPr>
          <p:spPr>
            <a:xfrm>
              <a:off x="1436575" y="2207775"/>
              <a:ext cx="10325" cy="659225"/>
            </a:xfrm>
            <a:custGeom>
              <a:avLst/>
              <a:gdLst/>
              <a:ahLst/>
              <a:cxnLst/>
              <a:rect l="l" t="t" r="r" b="b"/>
              <a:pathLst>
                <a:path w="413" h="26369" extrusionOk="0">
                  <a:moveTo>
                    <a:pt x="84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1" y="6"/>
                    <a:pt x="9" y="5906"/>
                    <a:pt x="84" y="13186"/>
                  </a:cubicBezTo>
                  <a:cubicBezTo>
                    <a:pt x="158" y="20467"/>
                    <a:pt x="273" y="26368"/>
                    <a:pt x="338" y="26368"/>
                  </a:cubicBezTo>
                  <a:cubicBezTo>
                    <a:pt x="404" y="26368"/>
                    <a:pt x="413" y="20471"/>
                    <a:pt x="338" y="13186"/>
                  </a:cubicBezTo>
                  <a:cubicBezTo>
                    <a:pt x="265" y="5905"/>
                    <a:pt x="168" y="0"/>
                    <a:pt x="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5" name="Google Shape;3112;p87">
              <a:extLst>
                <a:ext uri="{FF2B5EF4-FFF2-40B4-BE49-F238E27FC236}">
                  <a16:creationId xmlns:a16="http://schemas.microsoft.com/office/drawing/2014/main" id="{D10664A9-BCB8-D64C-B725-5BAEC48229F3}"/>
                </a:ext>
              </a:extLst>
            </p:cNvPr>
            <p:cNvSpPr/>
            <p:nvPr/>
          </p:nvSpPr>
          <p:spPr>
            <a:xfrm>
              <a:off x="1518050" y="2206975"/>
              <a:ext cx="10175" cy="659200"/>
            </a:xfrm>
            <a:custGeom>
              <a:avLst/>
              <a:gdLst/>
              <a:ahLst/>
              <a:cxnLst/>
              <a:rect l="l" t="t" r="r" b="b"/>
              <a:pathLst>
                <a:path w="407" h="26368" extrusionOk="0">
                  <a:moveTo>
                    <a:pt x="78" y="0"/>
                  </a:moveTo>
                  <a:cubicBezTo>
                    <a:pt x="0" y="0"/>
                    <a:pt x="5" y="5906"/>
                    <a:pt x="78" y="13186"/>
                  </a:cubicBezTo>
                  <a:cubicBezTo>
                    <a:pt x="153" y="20466"/>
                    <a:pt x="269" y="26368"/>
                    <a:pt x="338" y="26368"/>
                  </a:cubicBezTo>
                  <a:cubicBezTo>
                    <a:pt x="402" y="26368"/>
                    <a:pt x="407" y="20471"/>
                    <a:pt x="333" y="13186"/>
                  </a:cubicBezTo>
                  <a:cubicBezTo>
                    <a:pt x="259" y="5902"/>
                    <a:pt x="157" y="0"/>
                    <a:pt x="7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6" name="Google Shape;3113;p87">
              <a:extLst>
                <a:ext uri="{FF2B5EF4-FFF2-40B4-BE49-F238E27FC236}">
                  <a16:creationId xmlns:a16="http://schemas.microsoft.com/office/drawing/2014/main" id="{8E949C39-E60E-9E4C-9FC7-C0348FA8DB79}"/>
                </a:ext>
              </a:extLst>
            </p:cNvPr>
            <p:cNvSpPr/>
            <p:nvPr/>
          </p:nvSpPr>
          <p:spPr>
            <a:xfrm>
              <a:off x="1599475" y="2205950"/>
              <a:ext cx="10225" cy="659175"/>
            </a:xfrm>
            <a:custGeom>
              <a:avLst/>
              <a:gdLst/>
              <a:ahLst/>
              <a:cxnLst/>
              <a:rect l="l" t="t" r="r" b="b"/>
              <a:pathLst>
                <a:path w="409" h="26367" extrusionOk="0">
                  <a:moveTo>
                    <a:pt x="80" y="0"/>
                  </a:moveTo>
                  <a:cubicBezTo>
                    <a:pt x="1" y="0"/>
                    <a:pt x="5" y="5906"/>
                    <a:pt x="80" y="13186"/>
                  </a:cubicBezTo>
                  <a:cubicBezTo>
                    <a:pt x="153" y="20466"/>
                    <a:pt x="269" y="26366"/>
                    <a:pt x="334" y="26366"/>
                  </a:cubicBezTo>
                  <a:cubicBezTo>
                    <a:pt x="404" y="26366"/>
                    <a:pt x="408" y="20462"/>
                    <a:pt x="334" y="13182"/>
                  </a:cubicBezTo>
                  <a:cubicBezTo>
                    <a:pt x="260" y="5902"/>
                    <a:pt x="159" y="0"/>
                    <a:pt x="8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7" name="Google Shape;3114;p87">
              <a:extLst>
                <a:ext uri="{FF2B5EF4-FFF2-40B4-BE49-F238E27FC236}">
                  <a16:creationId xmlns:a16="http://schemas.microsoft.com/office/drawing/2014/main" id="{C57BA481-ED0D-844E-8E60-573DF7F5F649}"/>
                </a:ext>
              </a:extLst>
            </p:cNvPr>
            <p:cNvSpPr/>
            <p:nvPr/>
          </p:nvSpPr>
          <p:spPr>
            <a:xfrm>
              <a:off x="1677125" y="2210350"/>
              <a:ext cx="10450" cy="659175"/>
            </a:xfrm>
            <a:custGeom>
              <a:avLst/>
              <a:gdLst/>
              <a:ahLst/>
              <a:cxnLst/>
              <a:rect l="l" t="t" r="r" b="b"/>
              <a:pathLst>
                <a:path w="418" h="26367" extrusionOk="0">
                  <a:moveTo>
                    <a:pt x="83" y="0"/>
                  </a:moveTo>
                  <a:cubicBezTo>
                    <a:pt x="1" y="0"/>
                    <a:pt x="10" y="5906"/>
                    <a:pt x="83" y="13186"/>
                  </a:cubicBezTo>
                  <a:cubicBezTo>
                    <a:pt x="158" y="20465"/>
                    <a:pt x="269" y="26366"/>
                    <a:pt x="338" y="26366"/>
                  </a:cubicBezTo>
                  <a:cubicBezTo>
                    <a:pt x="417" y="26366"/>
                    <a:pt x="413" y="20460"/>
                    <a:pt x="338" y="13180"/>
                  </a:cubicBezTo>
                  <a:cubicBezTo>
                    <a:pt x="265" y="5900"/>
                    <a:pt x="167" y="0"/>
                    <a:pt x="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8" name="Google Shape;3115;p87">
              <a:extLst>
                <a:ext uri="{FF2B5EF4-FFF2-40B4-BE49-F238E27FC236}">
                  <a16:creationId xmlns:a16="http://schemas.microsoft.com/office/drawing/2014/main" id="{D34F20A0-640B-1549-A638-D8D45D323C77}"/>
                </a:ext>
              </a:extLst>
            </p:cNvPr>
            <p:cNvSpPr/>
            <p:nvPr/>
          </p:nvSpPr>
          <p:spPr>
            <a:xfrm>
              <a:off x="1762275" y="2204550"/>
              <a:ext cx="10425" cy="659175"/>
            </a:xfrm>
            <a:custGeom>
              <a:avLst/>
              <a:gdLst/>
              <a:ahLst/>
              <a:cxnLst/>
              <a:rect l="l" t="t" r="r" b="b"/>
              <a:pathLst>
                <a:path w="417" h="26367" extrusionOk="0">
                  <a:moveTo>
                    <a:pt x="80" y="0"/>
                  </a:moveTo>
                  <a:cubicBezTo>
                    <a:pt x="0" y="0"/>
                    <a:pt x="0" y="5902"/>
                    <a:pt x="80" y="13182"/>
                  </a:cubicBezTo>
                  <a:cubicBezTo>
                    <a:pt x="159" y="20462"/>
                    <a:pt x="269" y="26367"/>
                    <a:pt x="339" y="26367"/>
                  </a:cubicBezTo>
                  <a:cubicBezTo>
                    <a:pt x="404" y="26362"/>
                    <a:pt x="417" y="20467"/>
                    <a:pt x="339" y="13182"/>
                  </a:cubicBezTo>
                  <a:cubicBezTo>
                    <a:pt x="260" y="5897"/>
                    <a:pt x="159" y="0"/>
                    <a:pt x="8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9" name="Google Shape;3116;p87">
              <a:extLst>
                <a:ext uri="{FF2B5EF4-FFF2-40B4-BE49-F238E27FC236}">
                  <a16:creationId xmlns:a16="http://schemas.microsoft.com/office/drawing/2014/main" id="{44BF4C40-1C73-9C4F-85AD-1E60470BB940}"/>
                </a:ext>
              </a:extLst>
            </p:cNvPr>
            <p:cNvSpPr/>
            <p:nvPr/>
          </p:nvSpPr>
          <p:spPr>
            <a:xfrm>
              <a:off x="1198925" y="2785075"/>
              <a:ext cx="659175" cy="9025"/>
            </a:xfrm>
            <a:custGeom>
              <a:avLst/>
              <a:gdLst/>
              <a:ahLst/>
              <a:cxnLst/>
              <a:rect l="l" t="t" r="r" b="b"/>
              <a:pathLst>
                <a:path w="26367" h="361" extrusionOk="0">
                  <a:moveTo>
                    <a:pt x="22005" y="0"/>
                  </a:moveTo>
                  <a:cubicBezTo>
                    <a:pt x="19668" y="0"/>
                    <a:pt x="16575" y="15"/>
                    <a:pt x="13182" y="50"/>
                  </a:cubicBezTo>
                  <a:cubicBezTo>
                    <a:pt x="5902" y="124"/>
                    <a:pt x="0" y="226"/>
                    <a:pt x="0" y="305"/>
                  </a:cubicBezTo>
                  <a:cubicBezTo>
                    <a:pt x="0" y="343"/>
                    <a:pt x="1377" y="360"/>
                    <a:pt x="3621" y="360"/>
                  </a:cubicBezTo>
                  <a:cubicBezTo>
                    <a:pt x="6025" y="360"/>
                    <a:pt x="9423" y="340"/>
                    <a:pt x="13186" y="305"/>
                  </a:cubicBezTo>
                  <a:cubicBezTo>
                    <a:pt x="20462" y="236"/>
                    <a:pt x="26367" y="120"/>
                    <a:pt x="26367" y="55"/>
                  </a:cubicBezTo>
                  <a:cubicBezTo>
                    <a:pt x="26364" y="20"/>
                    <a:pt x="24681" y="0"/>
                    <a:pt x="2200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0" name="Google Shape;3117;p87">
              <a:extLst>
                <a:ext uri="{FF2B5EF4-FFF2-40B4-BE49-F238E27FC236}">
                  <a16:creationId xmlns:a16="http://schemas.microsoft.com/office/drawing/2014/main" id="{ADC14AA8-15AC-3641-BC90-AACD8CB93B4B}"/>
                </a:ext>
              </a:extLst>
            </p:cNvPr>
            <p:cNvSpPr/>
            <p:nvPr/>
          </p:nvSpPr>
          <p:spPr>
            <a:xfrm>
              <a:off x="1202300" y="2826675"/>
              <a:ext cx="659175" cy="9050"/>
            </a:xfrm>
            <a:custGeom>
              <a:avLst/>
              <a:gdLst/>
              <a:ahLst/>
              <a:cxnLst/>
              <a:rect l="l" t="t" r="r" b="b"/>
              <a:pathLst>
                <a:path w="26367" h="362" extrusionOk="0">
                  <a:moveTo>
                    <a:pt x="22172" y="0"/>
                  </a:moveTo>
                  <a:cubicBezTo>
                    <a:pt x="19818" y="0"/>
                    <a:pt x="16660" y="17"/>
                    <a:pt x="13186" y="52"/>
                  </a:cubicBezTo>
                  <a:cubicBezTo>
                    <a:pt x="5900" y="126"/>
                    <a:pt x="0" y="228"/>
                    <a:pt x="0" y="307"/>
                  </a:cubicBezTo>
                  <a:cubicBezTo>
                    <a:pt x="0" y="345"/>
                    <a:pt x="1390" y="362"/>
                    <a:pt x="3651" y="362"/>
                  </a:cubicBezTo>
                  <a:cubicBezTo>
                    <a:pt x="6053" y="362"/>
                    <a:pt x="9437" y="342"/>
                    <a:pt x="13186" y="307"/>
                  </a:cubicBezTo>
                  <a:cubicBezTo>
                    <a:pt x="20466" y="236"/>
                    <a:pt x="26367" y="122"/>
                    <a:pt x="26367" y="56"/>
                  </a:cubicBezTo>
                  <a:cubicBezTo>
                    <a:pt x="26367" y="20"/>
                    <a:pt x="24753" y="0"/>
                    <a:pt x="2217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1" name="Google Shape;3118;p87">
              <a:extLst>
                <a:ext uri="{FF2B5EF4-FFF2-40B4-BE49-F238E27FC236}">
                  <a16:creationId xmlns:a16="http://schemas.microsoft.com/office/drawing/2014/main" id="{923C95CD-81DD-D14B-A456-6D896597BA37}"/>
                </a:ext>
              </a:extLst>
            </p:cNvPr>
            <p:cNvSpPr/>
            <p:nvPr/>
          </p:nvSpPr>
          <p:spPr>
            <a:xfrm>
              <a:off x="1198100" y="2703675"/>
              <a:ext cx="659200" cy="9125"/>
            </a:xfrm>
            <a:custGeom>
              <a:avLst/>
              <a:gdLst/>
              <a:ahLst/>
              <a:cxnLst/>
              <a:rect l="l" t="t" r="r" b="b"/>
              <a:pathLst>
                <a:path w="26368" h="365" extrusionOk="0">
                  <a:moveTo>
                    <a:pt x="22822" y="0"/>
                  </a:moveTo>
                  <a:cubicBezTo>
                    <a:pt x="20416" y="0"/>
                    <a:pt x="16988" y="20"/>
                    <a:pt x="13183" y="57"/>
                  </a:cubicBezTo>
                  <a:cubicBezTo>
                    <a:pt x="5902" y="126"/>
                    <a:pt x="1" y="229"/>
                    <a:pt x="1" y="306"/>
                  </a:cubicBezTo>
                  <a:cubicBezTo>
                    <a:pt x="1" y="345"/>
                    <a:pt x="1437" y="364"/>
                    <a:pt x="3764" y="364"/>
                  </a:cubicBezTo>
                  <a:cubicBezTo>
                    <a:pt x="6159" y="364"/>
                    <a:pt x="9497" y="344"/>
                    <a:pt x="13187" y="306"/>
                  </a:cubicBezTo>
                  <a:cubicBezTo>
                    <a:pt x="20463" y="233"/>
                    <a:pt x="26367" y="122"/>
                    <a:pt x="26367" y="53"/>
                  </a:cubicBezTo>
                  <a:cubicBezTo>
                    <a:pt x="26365" y="17"/>
                    <a:pt x="25020" y="0"/>
                    <a:pt x="2282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2" name="Google Shape;3119;p87">
              <a:extLst>
                <a:ext uri="{FF2B5EF4-FFF2-40B4-BE49-F238E27FC236}">
                  <a16:creationId xmlns:a16="http://schemas.microsoft.com/office/drawing/2014/main" id="{CC8F2819-0909-1B41-9AF9-B20C2F733D7A}"/>
                </a:ext>
              </a:extLst>
            </p:cNvPr>
            <p:cNvSpPr/>
            <p:nvPr/>
          </p:nvSpPr>
          <p:spPr>
            <a:xfrm>
              <a:off x="1197300" y="2622375"/>
              <a:ext cx="659200" cy="8950"/>
            </a:xfrm>
            <a:custGeom>
              <a:avLst/>
              <a:gdLst/>
              <a:ahLst/>
              <a:cxnLst/>
              <a:rect l="l" t="t" r="r" b="b"/>
              <a:pathLst>
                <a:path w="26368" h="358" extrusionOk="0">
                  <a:moveTo>
                    <a:pt x="22144" y="0"/>
                  </a:moveTo>
                  <a:cubicBezTo>
                    <a:pt x="19792" y="0"/>
                    <a:pt x="16642" y="16"/>
                    <a:pt x="13181" y="50"/>
                  </a:cubicBezTo>
                  <a:cubicBezTo>
                    <a:pt x="5901" y="125"/>
                    <a:pt x="1" y="222"/>
                    <a:pt x="1" y="301"/>
                  </a:cubicBezTo>
                  <a:cubicBezTo>
                    <a:pt x="1" y="339"/>
                    <a:pt x="1433" y="358"/>
                    <a:pt x="3757" y="358"/>
                  </a:cubicBezTo>
                  <a:cubicBezTo>
                    <a:pt x="6150" y="358"/>
                    <a:pt x="9488" y="338"/>
                    <a:pt x="13181" y="301"/>
                  </a:cubicBezTo>
                  <a:cubicBezTo>
                    <a:pt x="20461" y="226"/>
                    <a:pt x="26367" y="115"/>
                    <a:pt x="26367" y="50"/>
                  </a:cubicBezTo>
                  <a:cubicBezTo>
                    <a:pt x="26365" y="19"/>
                    <a:pt x="24740" y="0"/>
                    <a:pt x="2214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3" name="Google Shape;3120;p87">
              <a:extLst>
                <a:ext uri="{FF2B5EF4-FFF2-40B4-BE49-F238E27FC236}">
                  <a16:creationId xmlns:a16="http://schemas.microsoft.com/office/drawing/2014/main" id="{EF38B03E-27B3-0444-808F-67CE734B487C}"/>
                </a:ext>
              </a:extLst>
            </p:cNvPr>
            <p:cNvSpPr/>
            <p:nvPr/>
          </p:nvSpPr>
          <p:spPr>
            <a:xfrm>
              <a:off x="1196500" y="2540750"/>
              <a:ext cx="659175" cy="9075"/>
            </a:xfrm>
            <a:custGeom>
              <a:avLst/>
              <a:gdLst/>
              <a:ahLst/>
              <a:cxnLst/>
              <a:rect l="l" t="t" r="r" b="b"/>
              <a:pathLst>
                <a:path w="26367" h="363" extrusionOk="0">
                  <a:moveTo>
                    <a:pt x="22133" y="0"/>
                  </a:moveTo>
                  <a:cubicBezTo>
                    <a:pt x="19783" y="0"/>
                    <a:pt x="16638" y="17"/>
                    <a:pt x="13181" y="52"/>
                  </a:cubicBezTo>
                  <a:cubicBezTo>
                    <a:pt x="5896" y="126"/>
                    <a:pt x="0" y="228"/>
                    <a:pt x="0" y="306"/>
                  </a:cubicBezTo>
                  <a:cubicBezTo>
                    <a:pt x="0" y="344"/>
                    <a:pt x="1390" y="362"/>
                    <a:pt x="3653" y="362"/>
                  </a:cubicBezTo>
                  <a:cubicBezTo>
                    <a:pt x="6052" y="362"/>
                    <a:pt x="9434" y="342"/>
                    <a:pt x="13181" y="306"/>
                  </a:cubicBezTo>
                  <a:cubicBezTo>
                    <a:pt x="20461" y="237"/>
                    <a:pt x="26367" y="121"/>
                    <a:pt x="26367" y="57"/>
                  </a:cubicBezTo>
                  <a:cubicBezTo>
                    <a:pt x="26364" y="20"/>
                    <a:pt x="24736" y="0"/>
                    <a:pt x="2213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4" name="Google Shape;3121;p87">
              <a:extLst>
                <a:ext uri="{FF2B5EF4-FFF2-40B4-BE49-F238E27FC236}">
                  <a16:creationId xmlns:a16="http://schemas.microsoft.com/office/drawing/2014/main" id="{ED092A20-2D44-9049-9E68-AAD127B86049}"/>
                </a:ext>
              </a:extLst>
            </p:cNvPr>
            <p:cNvSpPr/>
            <p:nvPr/>
          </p:nvSpPr>
          <p:spPr>
            <a:xfrm>
              <a:off x="1195700" y="2459525"/>
              <a:ext cx="659175" cy="8950"/>
            </a:xfrm>
            <a:custGeom>
              <a:avLst/>
              <a:gdLst/>
              <a:ahLst/>
              <a:cxnLst/>
              <a:rect l="l" t="t" r="r" b="b"/>
              <a:pathLst>
                <a:path w="26367" h="358" extrusionOk="0">
                  <a:moveTo>
                    <a:pt x="22621" y="0"/>
                  </a:moveTo>
                  <a:cubicBezTo>
                    <a:pt x="20227" y="0"/>
                    <a:pt x="16883" y="18"/>
                    <a:pt x="13180" y="53"/>
                  </a:cubicBezTo>
                  <a:cubicBezTo>
                    <a:pt x="5896" y="122"/>
                    <a:pt x="0" y="229"/>
                    <a:pt x="0" y="302"/>
                  </a:cubicBezTo>
                  <a:cubicBezTo>
                    <a:pt x="0" y="339"/>
                    <a:pt x="1490" y="358"/>
                    <a:pt x="3896" y="358"/>
                  </a:cubicBezTo>
                  <a:cubicBezTo>
                    <a:pt x="6278" y="358"/>
                    <a:pt x="9558" y="339"/>
                    <a:pt x="13180" y="302"/>
                  </a:cubicBezTo>
                  <a:cubicBezTo>
                    <a:pt x="20461" y="229"/>
                    <a:pt x="26367" y="117"/>
                    <a:pt x="26367" y="48"/>
                  </a:cubicBezTo>
                  <a:cubicBezTo>
                    <a:pt x="26364" y="17"/>
                    <a:pt x="24937" y="0"/>
                    <a:pt x="226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5" name="Google Shape;3122;p87">
              <a:extLst>
                <a:ext uri="{FF2B5EF4-FFF2-40B4-BE49-F238E27FC236}">
                  <a16:creationId xmlns:a16="http://schemas.microsoft.com/office/drawing/2014/main" id="{28563E46-B8AA-594B-A9D0-328F64F0EB5D}"/>
                </a:ext>
              </a:extLst>
            </p:cNvPr>
            <p:cNvSpPr/>
            <p:nvPr/>
          </p:nvSpPr>
          <p:spPr>
            <a:xfrm>
              <a:off x="1194875" y="2377950"/>
              <a:ext cx="659075" cy="9025"/>
            </a:xfrm>
            <a:custGeom>
              <a:avLst/>
              <a:gdLst/>
              <a:ahLst/>
              <a:cxnLst/>
              <a:rect l="l" t="t" r="r" b="b"/>
              <a:pathLst>
                <a:path w="26363" h="361" extrusionOk="0">
                  <a:moveTo>
                    <a:pt x="22385" y="0"/>
                  </a:moveTo>
                  <a:cubicBezTo>
                    <a:pt x="20010" y="0"/>
                    <a:pt x="16763" y="17"/>
                    <a:pt x="13181" y="53"/>
                  </a:cubicBezTo>
                  <a:cubicBezTo>
                    <a:pt x="5897" y="127"/>
                    <a:pt x="1" y="224"/>
                    <a:pt x="1" y="303"/>
                  </a:cubicBezTo>
                  <a:cubicBezTo>
                    <a:pt x="1" y="342"/>
                    <a:pt x="1433" y="360"/>
                    <a:pt x="3757" y="360"/>
                  </a:cubicBezTo>
                  <a:cubicBezTo>
                    <a:pt x="6150" y="360"/>
                    <a:pt x="9488" y="341"/>
                    <a:pt x="13181" y="303"/>
                  </a:cubicBezTo>
                  <a:cubicBezTo>
                    <a:pt x="20461" y="229"/>
                    <a:pt x="26363" y="117"/>
                    <a:pt x="26363" y="48"/>
                  </a:cubicBezTo>
                  <a:cubicBezTo>
                    <a:pt x="26363" y="18"/>
                    <a:pt x="24840" y="0"/>
                    <a:pt x="2238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6" name="Google Shape;3123;p87">
              <a:extLst>
                <a:ext uri="{FF2B5EF4-FFF2-40B4-BE49-F238E27FC236}">
                  <a16:creationId xmlns:a16="http://schemas.microsoft.com/office/drawing/2014/main" id="{035441EC-2AE3-AC42-A576-F025F5B147B8}"/>
                </a:ext>
              </a:extLst>
            </p:cNvPr>
            <p:cNvSpPr/>
            <p:nvPr/>
          </p:nvSpPr>
          <p:spPr>
            <a:xfrm>
              <a:off x="1193825" y="2296675"/>
              <a:ext cx="659325" cy="9150"/>
            </a:xfrm>
            <a:custGeom>
              <a:avLst/>
              <a:gdLst/>
              <a:ahLst/>
              <a:cxnLst/>
              <a:rect l="l" t="t" r="r" b="b"/>
              <a:pathLst>
                <a:path w="26373" h="366" extrusionOk="0">
                  <a:moveTo>
                    <a:pt x="22375" y="0"/>
                  </a:moveTo>
                  <a:cubicBezTo>
                    <a:pt x="20002" y="0"/>
                    <a:pt x="16763" y="18"/>
                    <a:pt x="13191" y="55"/>
                  </a:cubicBezTo>
                  <a:cubicBezTo>
                    <a:pt x="5906" y="128"/>
                    <a:pt x="0" y="231"/>
                    <a:pt x="5" y="310"/>
                  </a:cubicBezTo>
                  <a:cubicBezTo>
                    <a:pt x="8" y="348"/>
                    <a:pt x="1397" y="365"/>
                    <a:pt x="3658" y="365"/>
                  </a:cubicBezTo>
                  <a:cubicBezTo>
                    <a:pt x="6059" y="365"/>
                    <a:pt x="9442" y="346"/>
                    <a:pt x="13191" y="310"/>
                  </a:cubicBezTo>
                  <a:cubicBezTo>
                    <a:pt x="20471" y="240"/>
                    <a:pt x="26373" y="124"/>
                    <a:pt x="26373" y="59"/>
                  </a:cubicBezTo>
                  <a:cubicBezTo>
                    <a:pt x="26373" y="20"/>
                    <a:pt x="24841" y="0"/>
                    <a:pt x="2237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7" name="Google Shape;3124;p87">
              <a:extLst>
                <a:ext uri="{FF2B5EF4-FFF2-40B4-BE49-F238E27FC236}">
                  <a16:creationId xmlns:a16="http://schemas.microsoft.com/office/drawing/2014/main" id="{CCF7D1E2-E63A-9E4F-846E-2497E09E6D1D}"/>
                </a:ext>
              </a:extLst>
            </p:cNvPr>
            <p:cNvSpPr/>
            <p:nvPr/>
          </p:nvSpPr>
          <p:spPr>
            <a:xfrm>
              <a:off x="1193825" y="2263850"/>
              <a:ext cx="659325" cy="9100"/>
            </a:xfrm>
            <a:custGeom>
              <a:avLst/>
              <a:gdLst/>
              <a:ahLst/>
              <a:cxnLst/>
              <a:rect l="l" t="t" r="r" b="b"/>
              <a:pathLst>
                <a:path w="26373" h="364" extrusionOk="0">
                  <a:moveTo>
                    <a:pt x="22301" y="0"/>
                  </a:moveTo>
                  <a:cubicBezTo>
                    <a:pt x="19935" y="0"/>
                    <a:pt x="16726" y="18"/>
                    <a:pt x="13191" y="54"/>
                  </a:cubicBezTo>
                  <a:cubicBezTo>
                    <a:pt x="5906" y="127"/>
                    <a:pt x="0" y="230"/>
                    <a:pt x="5" y="308"/>
                  </a:cubicBezTo>
                  <a:cubicBezTo>
                    <a:pt x="8" y="346"/>
                    <a:pt x="1399" y="364"/>
                    <a:pt x="3662" y="364"/>
                  </a:cubicBezTo>
                  <a:cubicBezTo>
                    <a:pt x="6063" y="364"/>
                    <a:pt x="9444" y="344"/>
                    <a:pt x="13191" y="308"/>
                  </a:cubicBezTo>
                  <a:cubicBezTo>
                    <a:pt x="20471" y="239"/>
                    <a:pt x="26373" y="123"/>
                    <a:pt x="26373" y="58"/>
                  </a:cubicBezTo>
                  <a:cubicBezTo>
                    <a:pt x="26373" y="20"/>
                    <a:pt x="24810" y="0"/>
                    <a:pt x="2230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8" name="Google Shape;3125;p87">
              <a:extLst>
                <a:ext uri="{FF2B5EF4-FFF2-40B4-BE49-F238E27FC236}">
                  <a16:creationId xmlns:a16="http://schemas.microsoft.com/office/drawing/2014/main" id="{701A5AED-E8BD-F148-A0C9-DC8CE75A1A05}"/>
                </a:ext>
              </a:extLst>
            </p:cNvPr>
            <p:cNvSpPr/>
            <p:nvPr/>
          </p:nvSpPr>
          <p:spPr>
            <a:xfrm>
              <a:off x="1193825" y="2338275"/>
              <a:ext cx="659325" cy="9000"/>
            </a:xfrm>
            <a:custGeom>
              <a:avLst/>
              <a:gdLst/>
              <a:ahLst/>
              <a:cxnLst/>
              <a:rect l="l" t="t" r="r" b="b"/>
              <a:pathLst>
                <a:path w="26373" h="360" extrusionOk="0">
                  <a:moveTo>
                    <a:pt x="22631" y="0"/>
                  </a:moveTo>
                  <a:cubicBezTo>
                    <a:pt x="20237" y="0"/>
                    <a:pt x="16893" y="18"/>
                    <a:pt x="13191" y="53"/>
                  </a:cubicBezTo>
                  <a:cubicBezTo>
                    <a:pt x="5906" y="122"/>
                    <a:pt x="0" y="224"/>
                    <a:pt x="5" y="302"/>
                  </a:cubicBezTo>
                  <a:cubicBezTo>
                    <a:pt x="8" y="341"/>
                    <a:pt x="1442" y="360"/>
                    <a:pt x="3768" y="360"/>
                  </a:cubicBezTo>
                  <a:cubicBezTo>
                    <a:pt x="6162" y="360"/>
                    <a:pt x="9499" y="340"/>
                    <a:pt x="13191" y="302"/>
                  </a:cubicBezTo>
                  <a:cubicBezTo>
                    <a:pt x="20471" y="229"/>
                    <a:pt x="26373" y="117"/>
                    <a:pt x="26373" y="48"/>
                  </a:cubicBezTo>
                  <a:cubicBezTo>
                    <a:pt x="26373" y="17"/>
                    <a:pt x="24947" y="0"/>
                    <a:pt x="2263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9" name="Google Shape;3126;p87">
              <a:extLst>
                <a:ext uri="{FF2B5EF4-FFF2-40B4-BE49-F238E27FC236}">
                  <a16:creationId xmlns:a16="http://schemas.microsoft.com/office/drawing/2014/main" id="{37F727CD-B2C7-9743-8E87-AC2DF326B993}"/>
                </a:ext>
              </a:extLst>
            </p:cNvPr>
            <p:cNvSpPr/>
            <p:nvPr/>
          </p:nvSpPr>
          <p:spPr>
            <a:xfrm>
              <a:off x="1193825" y="2419000"/>
              <a:ext cx="659325" cy="9075"/>
            </a:xfrm>
            <a:custGeom>
              <a:avLst/>
              <a:gdLst/>
              <a:ahLst/>
              <a:cxnLst/>
              <a:rect l="l" t="t" r="r" b="b"/>
              <a:pathLst>
                <a:path w="26373" h="363" extrusionOk="0">
                  <a:moveTo>
                    <a:pt x="22551" y="0"/>
                  </a:moveTo>
                  <a:cubicBezTo>
                    <a:pt x="20163" y="0"/>
                    <a:pt x="16852" y="18"/>
                    <a:pt x="13191" y="55"/>
                  </a:cubicBezTo>
                  <a:cubicBezTo>
                    <a:pt x="5906" y="129"/>
                    <a:pt x="0" y="226"/>
                    <a:pt x="5" y="305"/>
                  </a:cubicBezTo>
                  <a:cubicBezTo>
                    <a:pt x="8" y="344"/>
                    <a:pt x="1441" y="362"/>
                    <a:pt x="3766" y="362"/>
                  </a:cubicBezTo>
                  <a:cubicBezTo>
                    <a:pt x="6160" y="362"/>
                    <a:pt x="9498" y="343"/>
                    <a:pt x="13191" y="305"/>
                  </a:cubicBezTo>
                  <a:cubicBezTo>
                    <a:pt x="20471" y="231"/>
                    <a:pt x="26373" y="119"/>
                    <a:pt x="26373" y="50"/>
                  </a:cubicBezTo>
                  <a:cubicBezTo>
                    <a:pt x="26373" y="17"/>
                    <a:pt x="24914" y="0"/>
                    <a:pt x="225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0" name="Google Shape;3127;p87">
              <a:extLst>
                <a:ext uri="{FF2B5EF4-FFF2-40B4-BE49-F238E27FC236}">
                  <a16:creationId xmlns:a16="http://schemas.microsoft.com/office/drawing/2014/main" id="{AF94784C-A042-264F-9812-8398172E4CF5}"/>
                </a:ext>
              </a:extLst>
            </p:cNvPr>
            <p:cNvSpPr/>
            <p:nvPr/>
          </p:nvSpPr>
          <p:spPr>
            <a:xfrm>
              <a:off x="1193825" y="2499750"/>
              <a:ext cx="659325" cy="9050"/>
            </a:xfrm>
            <a:custGeom>
              <a:avLst/>
              <a:gdLst/>
              <a:ahLst/>
              <a:cxnLst/>
              <a:rect l="l" t="t" r="r" b="b"/>
              <a:pathLst>
                <a:path w="26373" h="362" extrusionOk="0">
                  <a:moveTo>
                    <a:pt x="22513" y="0"/>
                  </a:moveTo>
                  <a:cubicBezTo>
                    <a:pt x="20129" y="0"/>
                    <a:pt x="16833" y="17"/>
                    <a:pt x="13191" y="54"/>
                  </a:cubicBezTo>
                  <a:cubicBezTo>
                    <a:pt x="5906" y="129"/>
                    <a:pt x="0" y="226"/>
                    <a:pt x="5" y="305"/>
                  </a:cubicBezTo>
                  <a:cubicBezTo>
                    <a:pt x="8" y="343"/>
                    <a:pt x="1441" y="361"/>
                    <a:pt x="3766" y="361"/>
                  </a:cubicBezTo>
                  <a:cubicBezTo>
                    <a:pt x="6160" y="361"/>
                    <a:pt x="9498" y="342"/>
                    <a:pt x="13191" y="305"/>
                  </a:cubicBezTo>
                  <a:cubicBezTo>
                    <a:pt x="20471" y="230"/>
                    <a:pt x="26373" y="119"/>
                    <a:pt x="26373" y="50"/>
                  </a:cubicBezTo>
                  <a:cubicBezTo>
                    <a:pt x="26373" y="17"/>
                    <a:pt x="24898" y="0"/>
                    <a:pt x="2251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1" name="Google Shape;3128;p87">
              <a:extLst>
                <a:ext uri="{FF2B5EF4-FFF2-40B4-BE49-F238E27FC236}">
                  <a16:creationId xmlns:a16="http://schemas.microsoft.com/office/drawing/2014/main" id="{E593964F-92F4-D54C-A702-CAA0E978B837}"/>
                </a:ext>
              </a:extLst>
            </p:cNvPr>
            <p:cNvSpPr/>
            <p:nvPr/>
          </p:nvSpPr>
          <p:spPr>
            <a:xfrm>
              <a:off x="1193825" y="2580525"/>
              <a:ext cx="659325" cy="9050"/>
            </a:xfrm>
            <a:custGeom>
              <a:avLst/>
              <a:gdLst/>
              <a:ahLst/>
              <a:cxnLst/>
              <a:rect l="l" t="t" r="r" b="b"/>
              <a:pathLst>
                <a:path w="26373" h="362" extrusionOk="0">
                  <a:moveTo>
                    <a:pt x="22366" y="0"/>
                  </a:moveTo>
                  <a:cubicBezTo>
                    <a:pt x="19994" y="0"/>
                    <a:pt x="16759" y="17"/>
                    <a:pt x="13191" y="54"/>
                  </a:cubicBezTo>
                  <a:cubicBezTo>
                    <a:pt x="5906" y="127"/>
                    <a:pt x="0" y="226"/>
                    <a:pt x="5" y="303"/>
                  </a:cubicBezTo>
                  <a:cubicBezTo>
                    <a:pt x="8" y="342"/>
                    <a:pt x="1442" y="361"/>
                    <a:pt x="3768" y="361"/>
                  </a:cubicBezTo>
                  <a:cubicBezTo>
                    <a:pt x="6162" y="361"/>
                    <a:pt x="9499" y="341"/>
                    <a:pt x="13191" y="303"/>
                  </a:cubicBezTo>
                  <a:cubicBezTo>
                    <a:pt x="20471" y="230"/>
                    <a:pt x="26373" y="118"/>
                    <a:pt x="26373" y="54"/>
                  </a:cubicBezTo>
                  <a:cubicBezTo>
                    <a:pt x="26373" y="19"/>
                    <a:pt x="24838" y="0"/>
                    <a:pt x="2236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2" name="Google Shape;3129;p87">
              <a:extLst>
                <a:ext uri="{FF2B5EF4-FFF2-40B4-BE49-F238E27FC236}">
                  <a16:creationId xmlns:a16="http://schemas.microsoft.com/office/drawing/2014/main" id="{EFAC4268-145B-D94A-81E3-94758D92C701}"/>
                </a:ext>
              </a:extLst>
            </p:cNvPr>
            <p:cNvSpPr/>
            <p:nvPr/>
          </p:nvSpPr>
          <p:spPr>
            <a:xfrm>
              <a:off x="1193825" y="2661225"/>
              <a:ext cx="659325" cy="9100"/>
            </a:xfrm>
            <a:custGeom>
              <a:avLst/>
              <a:gdLst/>
              <a:ahLst/>
              <a:cxnLst/>
              <a:rect l="l" t="t" r="r" b="b"/>
              <a:pathLst>
                <a:path w="26373" h="364" extrusionOk="0">
                  <a:moveTo>
                    <a:pt x="22184" y="0"/>
                  </a:moveTo>
                  <a:cubicBezTo>
                    <a:pt x="19829" y="0"/>
                    <a:pt x="16668" y="17"/>
                    <a:pt x="13191" y="52"/>
                  </a:cubicBezTo>
                  <a:cubicBezTo>
                    <a:pt x="5906" y="126"/>
                    <a:pt x="0" y="227"/>
                    <a:pt x="5" y="306"/>
                  </a:cubicBezTo>
                  <a:cubicBezTo>
                    <a:pt x="8" y="345"/>
                    <a:pt x="1442" y="364"/>
                    <a:pt x="3768" y="364"/>
                  </a:cubicBezTo>
                  <a:cubicBezTo>
                    <a:pt x="6162" y="364"/>
                    <a:pt x="9499" y="344"/>
                    <a:pt x="13191" y="306"/>
                  </a:cubicBezTo>
                  <a:cubicBezTo>
                    <a:pt x="20471" y="233"/>
                    <a:pt x="26373" y="121"/>
                    <a:pt x="26373" y="57"/>
                  </a:cubicBezTo>
                  <a:cubicBezTo>
                    <a:pt x="26373" y="20"/>
                    <a:pt x="24762" y="0"/>
                    <a:pt x="221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3" name="Google Shape;3130;p87">
              <a:extLst>
                <a:ext uri="{FF2B5EF4-FFF2-40B4-BE49-F238E27FC236}">
                  <a16:creationId xmlns:a16="http://schemas.microsoft.com/office/drawing/2014/main" id="{C30E2847-4490-D348-A0A3-F639D935DCE1}"/>
                </a:ext>
              </a:extLst>
            </p:cNvPr>
            <p:cNvSpPr/>
            <p:nvPr/>
          </p:nvSpPr>
          <p:spPr>
            <a:xfrm>
              <a:off x="1193825" y="2741975"/>
              <a:ext cx="659325" cy="9100"/>
            </a:xfrm>
            <a:custGeom>
              <a:avLst/>
              <a:gdLst/>
              <a:ahLst/>
              <a:cxnLst/>
              <a:rect l="l" t="t" r="r" b="b"/>
              <a:pathLst>
                <a:path w="26373" h="364" extrusionOk="0">
                  <a:moveTo>
                    <a:pt x="22177" y="1"/>
                  </a:moveTo>
                  <a:cubicBezTo>
                    <a:pt x="19823" y="1"/>
                    <a:pt x="16665" y="17"/>
                    <a:pt x="13191" y="52"/>
                  </a:cubicBezTo>
                  <a:cubicBezTo>
                    <a:pt x="5906" y="127"/>
                    <a:pt x="0" y="228"/>
                    <a:pt x="5" y="307"/>
                  </a:cubicBezTo>
                  <a:cubicBezTo>
                    <a:pt x="8" y="345"/>
                    <a:pt x="1441" y="364"/>
                    <a:pt x="3766" y="364"/>
                  </a:cubicBezTo>
                  <a:cubicBezTo>
                    <a:pt x="6160" y="364"/>
                    <a:pt x="9498" y="344"/>
                    <a:pt x="13191" y="307"/>
                  </a:cubicBezTo>
                  <a:cubicBezTo>
                    <a:pt x="20471" y="232"/>
                    <a:pt x="26373" y="122"/>
                    <a:pt x="26373" y="56"/>
                  </a:cubicBezTo>
                  <a:cubicBezTo>
                    <a:pt x="26373" y="20"/>
                    <a:pt x="24759" y="1"/>
                    <a:pt x="2217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4" name="Google Shape;3131;p87">
              <a:extLst>
                <a:ext uri="{FF2B5EF4-FFF2-40B4-BE49-F238E27FC236}">
                  <a16:creationId xmlns:a16="http://schemas.microsoft.com/office/drawing/2014/main" id="{94CD983B-5D07-5545-8C67-C2733DF779F7}"/>
                </a:ext>
              </a:extLst>
            </p:cNvPr>
            <p:cNvSpPr/>
            <p:nvPr/>
          </p:nvSpPr>
          <p:spPr>
            <a:xfrm>
              <a:off x="1450475" y="2280650"/>
              <a:ext cx="103650" cy="95350"/>
            </a:xfrm>
            <a:custGeom>
              <a:avLst/>
              <a:gdLst/>
              <a:ahLst/>
              <a:cxnLst/>
              <a:rect l="l" t="t" r="r" b="b"/>
              <a:pathLst>
                <a:path w="4146" h="3814" extrusionOk="0">
                  <a:moveTo>
                    <a:pt x="2149" y="1"/>
                  </a:moveTo>
                  <a:cubicBezTo>
                    <a:pt x="2022" y="1"/>
                    <a:pt x="1894" y="13"/>
                    <a:pt x="1768" y="39"/>
                  </a:cubicBezTo>
                  <a:lnTo>
                    <a:pt x="0" y="1626"/>
                  </a:lnTo>
                  <a:cubicBezTo>
                    <a:pt x="109" y="2356"/>
                    <a:pt x="490" y="3018"/>
                    <a:pt x="1070" y="3478"/>
                  </a:cubicBezTo>
                  <a:cubicBezTo>
                    <a:pt x="1392" y="3700"/>
                    <a:pt x="1769" y="3814"/>
                    <a:pt x="2150" y="3814"/>
                  </a:cubicBezTo>
                  <a:cubicBezTo>
                    <a:pt x="2391" y="3814"/>
                    <a:pt x="2633" y="3768"/>
                    <a:pt x="2863" y="3675"/>
                  </a:cubicBezTo>
                  <a:cubicBezTo>
                    <a:pt x="3457" y="3436"/>
                    <a:pt x="3891" y="2914"/>
                    <a:pt x="4017" y="2287"/>
                  </a:cubicBezTo>
                  <a:cubicBezTo>
                    <a:pt x="4145" y="1660"/>
                    <a:pt x="3950" y="1010"/>
                    <a:pt x="3497" y="558"/>
                  </a:cubicBezTo>
                  <a:cubicBezTo>
                    <a:pt x="3135" y="198"/>
                    <a:pt x="2649" y="1"/>
                    <a:pt x="214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5" name="Google Shape;3132;p87">
              <a:extLst>
                <a:ext uri="{FF2B5EF4-FFF2-40B4-BE49-F238E27FC236}">
                  <a16:creationId xmlns:a16="http://schemas.microsoft.com/office/drawing/2014/main" id="{32AEFB9D-FE3C-5445-9D97-9DE830A0F111}"/>
                </a:ext>
              </a:extLst>
            </p:cNvPr>
            <p:cNvSpPr/>
            <p:nvPr/>
          </p:nvSpPr>
          <p:spPr>
            <a:xfrm>
              <a:off x="1448425" y="2280650"/>
              <a:ext cx="79875" cy="75925"/>
            </a:xfrm>
            <a:custGeom>
              <a:avLst/>
              <a:gdLst/>
              <a:ahLst/>
              <a:cxnLst/>
              <a:rect l="l" t="t" r="r" b="b"/>
              <a:pathLst>
                <a:path w="3195" h="3037" extrusionOk="0">
                  <a:moveTo>
                    <a:pt x="1564" y="0"/>
                  </a:moveTo>
                  <a:cubicBezTo>
                    <a:pt x="1536" y="0"/>
                    <a:pt x="1508" y="1"/>
                    <a:pt x="1480" y="2"/>
                  </a:cubicBezTo>
                  <a:cubicBezTo>
                    <a:pt x="643" y="46"/>
                    <a:pt x="0" y="761"/>
                    <a:pt x="44" y="1598"/>
                  </a:cubicBezTo>
                  <a:cubicBezTo>
                    <a:pt x="78" y="2211"/>
                    <a:pt x="477" y="2745"/>
                    <a:pt x="1055" y="2949"/>
                  </a:cubicBezTo>
                  <a:cubicBezTo>
                    <a:pt x="1221" y="3008"/>
                    <a:pt x="1392" y="3036"/>
                    <a:pt x="1561" y="3036"/>
                  </a:cubicBezTo>
                  <a:cubicBezTo>
                    <a:pt x="1984" y="3036"/>
                    <a:pt x="2397" y="2859"/>
                    <a:pt x="2690" y="2532"/>
                  </a:cubicBezTo>
                  <a:cubicBezTo>
                    <a:pt x="3101" y="2076"/>
                    <a:pt x="3195" y="1418"/>
                    <a:pt x="2931" y="863"/>
                  </a:cubicBezTo>
                  <a:cubicBezTo>
                    <a:pt x="2677" y="334"/>
                    <a:pt x="2145" y="0"/>
                    <a:pt x="15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6" name="Google Shape;3133;p87">
              <a:extLst>
                <a:ext uri="{FF2B5EF4-FFF2-40B4-BE49-F238E27FC236}">
                  <a16:creationId xmlns:a16="http://schemas.microsoft.com/office/drawing/2014/main" id="{3E0C99BD-A6E4-9F4D-AD2E-7A0B997F2753}"/>
                </a:ext>
              </a:extLst>
            </p:cNvPr>
            <p:cNvSpPr/>
            <p:nvPr/>
          </p:nvSpPr>
          <p:spPr>
            <a:xfrm>
              <a:off x="1427300" y="2282575"/>
              <a:ext cx="48575" cy="46300"/>
            </a:xfrm>
            <a:custGeom>
              <a:avLst/>
              <a:gdLst/>
              <a:ahLst/>
              <a:cxnLst/>
              <a:rect l="l" t="t" r="r" b="b"/>
              <a:pathLst>
                <a:path w="1943" h="1852" extrusionOk="0">
                  <a:moveTo>
                    <a:pt x="946" y="1"/>
                  </a:moveTo>
                  <a:cubicBezTo>
                    <a:pt x="934" y="1"/>
                    <a:pt x="922" y="1"/>
                    <a:pt x="910" y="2"/>
                  </a:cubicBezTo>
                  <a:cubicBezTo>
                    <a:pt x="901" y="2"/>
                    <a:pt x="891" y="2"/>
                    <a:pt x="881" y="3"/>
                  </a:cubicBezTo>
                  <a:cubicBezTo>
                    <a:pt x="382" y="37"/>
                    <a:pt x="1" y="461"/>
                    <a:pt x="20" y="961"/>
                  </a:cubicBezTo>
                  <a:cubicBezTo>
                    <a:pt x="34" y="1335"/>
                    <a:pt x="272" y="1663"/>
                    <a:pt x="622" y="1794"/>
                  </a:cubicBezTo>
                  <a:cubicBezTo>
                    <a:pt x="728" y="1833"/>
                    <a:pt x="837" y="1852"/>
                    <a:pt x="945" y="1852"/>
                  </a:cubicBezTo>
                  <a:cubicBezTo>
                    <a:pt x="1198" y="1852"/>
                    <a:pt x="1445" y="1748"/>
                    <a:pt x="1623" y="1556"/>
                  </a:cubicBezTo>
                  <a:cubicBezTo>
                    <a:pt x="1878" y="1281"/>
                    <a:pt x="1942" y="880"/>
                    <a:pt x="1785" y="540"/>
                  </a:cubicBezTo>
                  <a:cubicBezTo>
                    <a:pt x="1635" y="211"/>
                    <a:pt x="1306" y="1"/>
                    <a:pt x="9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7" name="Google Shape;3134;p87">
              <a:extLst>
                <a:ext uri="{FF2B5EF4-FFF2-40B4-BE49-F238E27FC236}">
                  <a16:creationId xmlns:a16="http://schemas.microsoft.com/office/drawing/2014/main" id="{3673F379-ABF9-264B-B7A0-76E9827EAB0E}"/>
                </a:ext>
              </a:extLst>
            </p:cNvPr>
            <p:cNvSpPr/>
            <p:nvPr/>
          </p:nvSpPr>
          <p:spPr>
            <a:xfrm>
              <a:off x="1448725" y="2287075"/>
              <a:ext cx="29900" cy="42950"/>
            </a:xfrm>
            <a:custGeom>
              <a:avLst/>
              <a:gdLst/>
              <a:ahLst/>
              <a:cxnLst/>
              <a:rect l="l" t="t" r="r" b="b"/>
              <a:pathLst>
                <a:path w="1196" h="1718" extrusionOk="0">
                  <a:moveTo>
                    <a:pt x="635" y="0"/>
                  </a:moveTo>
                  <a:cubicBezTo>
                    <a:pt x="621" y="0"/>
                    <a:pt x="611" y="4"/>
                    <a:pt x="607" y="9"/>
                  </a:cubicBezTo>
                  <a:cubicBezTo>
                    <a:pt x="590" y="37"/>
                    <a:pt x="695" y="125"/>
                    <a:pt x="788" y="301"/>
                  </a:cubicBezTo>
                  <a:cubicBezTo>
                    <a:pt x="909" y="523"/>
                    <a:pt x="934" y="785"/>
                    <a:pt x="858" y="1027"/>
                  </a:cubicBezTo>
                  <a:cubicBezTo>
                    <a:pt x="764" y="1262"/>
                    <a:pt x="575" y="1445"/>
                    <a:pt x="339" y="1532"/>
                  </a:cubicBezTo>
                  <a:cubicBezTo>
                    <a:pt x="154" y="1601"/>
                    <a:pt x="10" y="1587"/>
                    <a:pt x="10" y="1624"/>
                  </a:cubicBezTo>
                  <a:cubicBezTo>
                    <a:pt x="1" y="1646"/>
                    <a:pt x="120" y="1718"/>
                    <a:pt x="328" y="1718"/>
                  </a:cubicBezTo>
                  <a:cubicBezTo>
                    <a:pt x="345" y="1718"/>
                    <a:pt x="362" y="1717"/>
                    <a:pt x="380" y="1716"/>
                  </a:cubicBezTo>
                  <a:cubicBezTo>
                    <a:pt x="703" y="1659"/>
                    <a:pt x="969" y="1435"/>
                    <a:pt x="1084" y="1128"/>
                  </a:cubicBezTo>
                  <a:cubicBezTo>
                    <a:pt x="1195" y="815"/>
                    <a:pt x="1137" y="464"/>
                    <a:pt x="927" y="203"/>
                  </a:cubicBezTo>
                  <a:cubicBezTo>
                    <a:pt x="806" y="50"/>
                    <a:pt x="688" y="0"/>
                    <a:pt x="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8" name="Google Shape;3135;p87">
              <a:extLst>
                <a:ext uri="{FF2B5EF4-FFF2-40B4-BE49-F238E27FC236}">
                  <a16:creationId xmlns:a16="http://schemas.microsoft.com/office/drawing/2014/main" id="{D5B88CD6-1A7C-D64A-A07E-FE0DFCE28491}"/>
                </a:ext>
              </a:extLst>
            </p:cNvPr>
            <p:cNvSpPr/>
            <p:nvPr/>
          </p:nvSpPr>
          <p:spPr>
            <a:xfrm>
              <a:off x="1467175" y="2285550"/>
              <a:ext cx="27250" cy="10925"/>
            </a:xfrm>
            <a:custGeom>
              <a:avLst/>
              <a:gdLst/>
              <a:ahLst/>
              <a:cxnLst/>
              <a:rect l="l" t="t" r="r" b="b"/>
              <a:pathLst>
                <a:path w="1090" h="437" extrusionOk="0">
                  <a:moveTo>
                    <a:pt x="1015" y="1"/>
                  </a:moveTo>
                  <a:cubicBezTo>
                    <a:pt x="944" y="1"/>
                    <a:pt x="778" y="140"/>
                    <a:pt x="548" y="186"/>
                  </a:cubicBezTo>
                  <a:cubicBezTo>
                    <a:pt x="451" y="206"/>
                    <a:pt x="358" y="209"/>
                    <a:pt x="279" y="209"/>
                  </a:cubicBezTo>
                  <a:cubicBezTo>
                    <a:pt x="237" y="209"/>
                    <a:pt x="199" y="208"/>
                    <a:pt x="166" y="208"/>
                  </a:cubicBezTo>
                  <a:cubicBezTo>
                    <a:pt x="96" y="208"/>
                    <a:pt x="48" y="212"/>
                    <a:pt x="35" y="238"/>
                  </a:cubicBezTo>
                  <a:cubicBezTo>
                    <a:pt x="0" y="280"/>
                    <a:pt x="171" y="437"/>
                    <a:pt x="441" y="437"/>
                  </a:cubicBezTo>
                  <a:cubicBezTo>
                    <a:pt x="492" y="437"/>
                    <a:pt x="547" y="431"/>
                    <a:pt x="604" y="418"/>
                  </a:cubicBezTo>
                  <a:cubicBezTo>
                    <a:pt x="965" y="334"/>
                    <a:pt x="1089" y="43"/>
                    <a:pt x="1035" y="6"/>
                  </a:cubicBezTo>
                  <a:cubicBezTo>
                    <a:pt x="1030" y="2"/>
                    <a:pt x="1023" y="1"/>
                    <a:pt x="1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9" name="Google Shape;3136;p87">
              <a:extLst>
                <a:ext uri="{FF2B5EF4-FFF2-40B4-BE49-F238E27FC236}">
                  <a16:creationId xmlns:a16="http://schemas.microsoft.com/office/drawing/2014/main" id="{6BDA4DB9-CFE5-A442-B009-8DF3D955E0ED}"/>
                </a:ext>
              </a:extLst>
            </p:cNvPr>
            <p:cNvSpPr/>
            <p:nvPr/>
          </p:nvSpPr>
          <p:spPr>
            <a:xfrm>
              <a:off x="1451500" y="2326575"/>
              <a:ext cx="25225" cy="22525"/>
            </a:xfrm>
            <a:custGeom>
              <a:avLst/>
              <a:gdLst/>
              <a:ahLst/>
              <a:cxnLst/>
              <a:rect l="l" t="t" r="r" b="b"/>
              <a:pathLst>
                <a:path w="1009" h="901" extrusionOk="0">
                  <a:moveTo>
                    <a:pt x="171" y="1"/>
                  </a:moveTo>
                  <a:cubicBezTo>
                    <a:pt x="68" y="1"/>
                    <a:pt x="1" y="30"/>
                    <a:pt x="1" y="57"/>
                  </a:cubicBezTo>
                  <a:cubicBezTo>
                    <a:pt x="1" y="123"/>
                    <a:pt x="292" y="173"/>
                    <a:pt x="528" y="396"/>
                  </a:cubicBezTo>
                  <a:cubicBezTo>
                    <a:pt x="765" y="618"/>
                    <a:pt x="829" y="901"/>
                    <a:pt x="894" y="901"/>
                  </a:cubicBezTo>
                  <a:cubicBezTo>
                    <a:pt x="895" y="901"/>
                    <a:pt x="896" y="901"/>
                    <a:pt x="897" y="901"/>
                  </a:cubicBezTo>
                  <a:cubicBezTo>
                    <a:pt x="964" y="901"/>
                    <a:pt x="1009" y="512"/>
                    <a:pt x="690" y="220"/>
                  </a:cubicBezTo>
                  <a:cubicBezTo>
                    <a:pt x="505" y="51"/>
                    <a:pt x="307" y="1"/>
                    <a:pt x="1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0" name="Google Shape;3137;p87">
              <a:extLst>
                <a:ext uri="{FF2B5EF4-FFF2-40B4-BE49-F238E27FC236}">
                  <a16:creationId xmlns:a16="http://schemas.microsoft.com/office/drawing/2014/main" id="{E1593507-5D7D-EC44-9414-66AA6888F02E}"/>
                </a:ext>
              </a:extLst>
            </p:cNvPr>
            <p:cNvSpPr/>
            <p:nvPr/>
          </p:nvSpPr>
          <p:spPr>
            <a:xfrm>
              <a:off x="1320525" y="2447075"/>
              <a:ext cx="361575" cy="6050"/>
            </a:xfrm>
            <a:custGeom>
              <a:avLst/>
              <a:gdLst/>
              <a:ahLst/>
              <a:cxnLst/>
              <a:rect l="l" t="t" r="r" b="b"/>
              <a:pathLst>
                <a:path w="14463" h="242" extrusionOk="0">
                  <a:moveTo>
                    <a:pt x="7234" y="1"/>
                  </a:moveTo>
                  <a:cubicBezTo>
                    <a:pt x="3241" y="1"/>
                    <a:pt x="1" y="55"/>
                    <a:pt x="1" y="121"/>
                  </a:cubicBezTo>
                  <a:cubicBezTo>
                    <a:pt x="1" y="186"/>
                    <a:pt x="3245" y="241"/>
                    <a:pt x="7234" y="241"/>
                  </a:cubicBezTo>
                  <a:cubicBezTo>
                    <a:pt x="11223" y="241"/>
                    <a:pt x="14463" y="186"/>
                    <a:pt x="14463" y="121"/>
                  </a:cubicBezTo>
                  <a:cubicBezTo>
                    <a:pt x="14463" y="61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1" name="Google Shape;3138;p87">
              <a:extLst>
                <a:ext uri="{FF2B5EF4-FFF2-40B4-BE49-F238E27FC236}">
                  <a16:creationId xmlns:a16="http://schemas.microsoft.com/office/drawing/2014/main" id="{DB13F3CD-0725-2B4B-8FA3-0AD299035A34}"/>
                </a:ext>
              </a:extLst>
            </p:cNvPr>
            <p:cNvSpPr/>
            <p:nvPr/>
          </p:nvSpPr>
          <p:spPr>
            <a:xfrm>
              <a:off x="1320525" y="2484675"/>
              <a:ext cx="361575" cy="6025"/>
            </a:xfrm>
            <a:custGeom>
              <a:avLst/>
              <a:gdLst/>
              <a:ahLst/>
              <a:cxnLst/>
              <a:rect l="l" t="t" r="r" b="b"/>
              <a:pathLst>
                <a:path w="14463" h="241" extrusionOk="0">
                  <a:moveTo>
                    <a:pt x="7234" y="0"/>
                  </a:moveTo>
                  <a:cubicBezTo>
                    <a:pt x="3241" y="0"/>
                    <a:pt x="1" y="56"/>
                    <a:pt x="1" y="120"/>
                  </a:cubicBezTo>
                  <a:cubicBezTo>
                    <a:pt x="1" y="186"/>
                    <a:pt x="3245" y="241"/>
                    <a:pt x="7234" y="241"/>
                  </a:cubicBezTo>
                  <a:cubicBezTo>
                    <a:pt x="11223" y="241"/>
                    <a:pt x="14463" y="185"/>
                    <a:pt x="14463" y="120"/>
                  </a:cubicBezTo>
                  <a:cubicBezTo>
                    <a:pt x="14463" y="51"/>
                    <a:pt x="11229" y="0"/>
                    <a:pt x="7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2" name="Google Shape;3139;p87">
              <a:extLst>
                <a:ext uri="{FF2B5EF4-FFF2-40B4-BE49-F238E27FC236}">
                  <a16:creationId xmlns:a16="http://schemas.microsoft.com/office/drawing/2014/main" id="{161805F0-AEC1-DB49-A13C-4CEF43D1FE17}"/>
                </a:ext>
              </a:extLst>
            </p:cNvPr>
            <p:cNvSpPr/>
            <p:nvPr/>
          </p:nvSpPr>
          <p:spPr>
            <a:xfrm>
              <a:off x="1320525" y="2522275"/>
              <a:ext cx="361575" cy="6050"/>
            </a:xfrm>
            <a:custGeom>
              <a:avLst/>
              <a:gdLst/>
              <a:ahLst/>
              <a:cxnLst/>
              <a:rect l="l" t="t" r="r" b="b"/>
              <a:pathLst>
                <a:path w="14463" h="242" extrusionOk="0">
                  <a:moveTo>
                    <a:pt x="7234" y="1"/>
                  </a:moveTo>
                  <a:cubicBezTo>
                    <a:pt x="3241" y="1"/>
                    <a:pt x="1" y="55"/>
                    <a:pt x="1" y="121"/>
                  </a:cubicBezTo>
                  <a:cubicBezTo>
                    <a:pt x="1" y="186"/>
                    <a:pt x="3245" y="241"/>
                    <a:pt x="7234" y="241"/>
                  </a:cubicBezTo>
                  <a:cubicBezTo>
                    <a:pt x="11223" y="241"/>
                    <a:pt x="14463" y="186"/>
                    <a:pt x="14463" y="121"/>
                  </a:cubicBezTo>
                  <a:cubicBezTo>
                    <a:pt x="14463" y="51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3" name="Google Shape;3140;p87">
              <a:extLst>
                <a:ext uri="{FF2B5EF4-FFF2-40B4-BE49-F238E27FC236}">
                  <a16:creationId xmlns:a16="http://schemas.microsoft.com/office/drawing/2014/main" id="{63003D5D-EB9F-A840-947E-AB2B55C50EB9}"/>
                </a:ext>
              </a:extLst>
            </p:cNvPr>
            <p:cNvSpPr/>
            <p:nvPr/>
          </p:nvSpPr>
          <p:spPr>
            <a:xfrm>
              <a:off x="1320525" y="2559750"/>
              <a:ext cx="361575" cy="6075"/>
            </a:xfrm>
            <a:custGeom>
              <a:avLst/>
              <a:gdLst/>
              <a:ahLst/>
              <a:cxnLst/>
              <a:rect l="l" t="t" r="r" b="b"/>
              <a:pathLst>
                <a:path w="14463" h="243" extrusionOk="0">
                  <a:moveTo>
                    <a:pt x="7234" y="1"/>
                  </a:moveTo>
                  <a:cubicBezTo>
                    <a:pt x="3241" y="1"/>
                    <a:pt x="1" y="52"/>
                    <a:pt x="1" y="122"/>
                  </a:cubicBezTo>
                  <a:cubicBezTo>
                    <a:pt x="1" y="191"/>
                    <a:pt x="3245" y="243"/>
                    <a:pt x="7234" y="243"/>
                  </a:cubicBezTo>
                  <a:cubicBezTo>
                    <a:pt x="11223" y="243"/>
                    <a:pt x="14463" y="191"/>
                    <a:pt x="14463" y="122"/>
                  </a:cubicBezTo>
                  <a:cubicBezTo>
                    <a:pt x="14463" y="56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4" name="Google Shape;3141;p87">
              <a:extLst>
                <a:ext uri="{FF2B5EF4-FFF2-40B4-BE49-F238E27FC236}">
                  <a16:creationId xmlns:a16="http://schemas.microsoft.com/office/drawing/2014/main" id="{EC1C9E4C-169A-E24B-B990-E8C45D0CC0C6}"/>
                </a:ext>
              </a:extLst>
            </p:cNvPr>
            <p:cNvSpPr/>
            <p:nvPr/>
          </p:nvSpPr>
          <p:spPr>
            <a:xfrm>
              <a:off x="1320525" y="2597325"/>
              <a:ext cx="361575" cy="6075"/>
            </a:xfrm>
            <a:custGeom>
              <a:avLst/>
              <a:gdLst/>
              <a:ahLst/>
              <a:cxnLst/>
              <a:rect l="l" t="t" r="r" b="b"/>
              <a:pathLst>
                <a:path w="14463" h="243" extrusionOk="0">
                  <a:moveTo>
                    <a:pt x="7234" y="1"/>
                  </a:moveTo>
                  <a:cubicBezTo>
                    <a:pt x="3241" y="1"/>
                    <a:pt x="1" y="52"/>
                    <a:pt x="1" y="123"/>
                  </a:cubicBezTo>
                  <a:cubicBezTo>
                    <a:pt x="1" y="191"/>
                    <a:pt x="3245" y="243"/>
                    <a:pt x="7234" y="243"/>
                  </a:cubicBezTo>
                  <a:cubicBezTo>
                    <a:pt x="11223" y="243"/>
                    <a:pt x="14463" y="191"/>
                    <a:pt x="14463" y="123"/>
                  </a:cubicBezTo>
                  <a:cubicBezTo>
                    <a:pt x="14463" y="67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5" name="Google Shape;3142;p87">
              <a:extLst>
                <a:ext uri="{FF2B5EF4-FFF2-40B4-BE49-F238E27FC236}">
                  <a16:creationId xmlns:a16="http://schemas.microsoft.com/office/drawing/2014/main" id="{EA62036D-3DE5-954C-8710-87DDE3E6E032}"/>
                </a:ext>
              </a:extLst>
            </p:cNvPr>
            <p:cNvSpPr/>
            <p:nvPr/>
          </p:nvSpPr>
          <p:spPr>
            <a:xfrm>
              <a:off x="1320525" y="2634950"/>
              <a:ext cx="361575" cy="6075"/>
            </a:xfrm>
            <a:custGeom>
              <a:avLst/>
              <a:gdLst/>
              <a:ahLst/>
              <a:cxnLst/>
              <a:rect l="l" t="t" r="r" b="b"/>
              <a:pathLst>
                <a:path w="14463" h="243" extrusionOk="0">
                  <a:moveTo>
                    <a:pt x="7234" y="1"/>
                  </a:moveTo>
                  <a:cubicBezTo>
                    <a:pt x="3241" y="1"/>
                    <a:pt x="1" y="56"/>
                    <a:pt x="1" y="121"/>
                  </a:cubicBezTo>
                  <a:cubicBezTo>
                    <a:pt x="1" y="187"/>
                    <a:pt x="3245" y="243"/>
                    <a:pt x="7234" y="243"/>
                  </a:cubicBezTo>
                  <a:cubicBezTo>
                    <a:pt x="11223" y="243"/>
                    <a:pt x="14463" y="187"/>
                    <a:pt x="14463" y="121"/>
                  </a:cubicBezTo>
                  <a:cubicBezTo>
                    <a:pt x="14463" y="56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6" name="Google Shape;3143;p87">
              <a:extLst>
                <a:ext uri="{FF2B5EF4-FFF2-40B4-BE49-F238E27FC236}">
                  <a16:creationId xmlns:a16="http://schemas.microsoft.com/office/drawing/2014/main" id="{46549856-4888-6441-8763-23F073C808E9}"/>
                </a:ext>
              </a:extLst>
            </p:cNvPr>
            <p:cNvSpPr/>
            <p:nvPr/>
          </p:nvSpPr>
          <p:spPr>
            <a:xfrm>
              <a:off x="1320525" y="2672575"/>
              <a:ext cx="361575" cy="6025"/>
            </a:xfrm>
            <a:custGeom>
              <a:avLst/>
              <a:gdLst/>
              <a:ahLst/>
              <a:cxnLst/>
              <a:rect l="l" t="t" r="r" b="b"/>
              <a:pathLst>
                <a:path w="14463" h="241" extrusionOk="0">
                  <a:moveTo>
                    <a:pt x="7234" y="0"/>
                  </a:moveTo>
                  <a:cubicBezTo>
                    <a:pt x="3241" y="0"/>
                    <a:pt x="1" y="55"/>
                    <a:pt x="1" y="121"/>
                  </a:cubicBezTo>
                  <a:cubicBezTo>
                    <a:pt x="1" y="187"/>
                    <a:pt x="3245" y="241"/>
                    <a:pt x="7234" y="241"/>
                  </a:cubicBezTo>
                  <a:cubicBezTo>
                    <a:pt x="11223" y="241"/>
                    <a:pt x="14463" y="185"/>
                    <a:pt x="14463" y="121"/>
                  </a:cubicBezTo>
                  <a:cubicBezTo>
                    <a:pt x="14463" y="52"/>
                    <a:pt x="11229" y="0"/>
                    <a:pt x="7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7" name="Google Shape;3144;p87">
              <a:extLst>
                <a:ext uri="{FF2B5EF4-FFF2-40B4-BE49-F238E27FC236}">
                  <a16:creationId xmlns:a16="http://schemas.microsoft.com/office/drawing/2014/main" id="{CB2063FA-CDBB-2343-BB34-9BC9F7CDF967}"/>
                </a:ext>
              </a:extLst>
            </p:cNvPr>
            <p:cNvSpPr/>
            <p:nvPr/>
          </p:nvSpPr>
          <p:spPr>
            <a:xfrm>
              <a:off x="364200" y="2813325"/>
              <a:ext cx="438675" cy="1592400"/>
            </a:xfrm>
            <a:custGeom>
              <a:avLst/>
              <a:gdLst/>
              <a:ahLst/>
              <a:cxnLst/>
              <a:rect l="l" t="t" r="r" b="b"/>
              <a:pathLst>
                <a:path w="17547" h="63696" extrusionOk="0">
                  <a:moveTo>
                    <a:pt x="544" y="1"/>
                  </a:moveTo>
                  <a:cubicBezTo>
                    <a:pt x="503" y="1"/>
                    <a:pt x="462" y="6"/>
                    <a:pt x="420" y="17"/>
                  </a:cubicBezTo>
                  <a:cubicBezTo>
                    <a:pt x="159" y="86"/>
                    <a:pt x="1" y="351"/>
                    <a:pt x="67" y="614"/>
                  </a:cubicBezTo>
                  <a:lnTo>
                    <a:pt x="16538" y="63325"/>
                  </a:lnTo>
                  <a:cubicBezTo>
                    <a:pt x="16592" y="63537"/>
                    <a:pt x="16781" y="63690"/>
                    <a:pt x="17001" y="63696"/>
                  </a:cubicBezTo>
                  <a:cubicBezTo>
                    <a:pt x="17042" y="63696"/>
                    <a:pt x="17085" y="63690"/>
                    <a:pt x="17125" y="63677"/>
                  </a:cubicBezTo>
                  <a:lnTo>
                    <a:pt x="17129" y="63675"/>
                  </a:lnTo>
                  <a:cubicBezTo>
                    <a:pt x="17392" y="63606"/>
                    <a:pt x="17547" y="63337"/>
                    <a:pt x="17478" y="63075"/>
                  </a:cubicBezTo>
                  <a:lnTo>
                    <a:pt x="1020" y="364"/>
                  </a:lnTo>
                  <a:cubicBezTo>
                    <a:pt x="959" y="145"/>
                    <a:pt x="761" y="1"/>
                    <a:pt x="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8" name="Google Shape;3145;p87">
              <a:extLst>
                <a:ext uri="{FF2B5EF4-FFF2-40B4-BE49-F238E27FC236}">
                  <a16:creationId xmlns:a16="http://schemas.microsoft.com/office/drawing/2014/main" id="{886D2943-7EF4-E043-BBB2-043E97C1CFA1}"/>
                </a:ext>
              </a:extLst>
            </p:cNvPr>
            <p:cNvSpPr/>
            <p:nvPr/>
          </p:nvSpPr>
          <p:spPr>
            <a:xfrm>
              <a:off x="255375" y="2851825"/>
              <a:ext cx="438875" cy="1592675"/>
            </a:xfrm>
            <a:custGeom>
              <a:avLst/>
              <a:gdLst/>
              <a:ahLst/>
              <a:cxnLst/>
              <a:rect l="l" t="t" r="r" b="b"/>
              <a:pathLst>
                <a:path w="17555" h="63707" extrusionOk="0">
                  <a:moveTo>
                    <a:pt x="549" y="1"/>
                  </a:moveTo>
                  <a:cubicBezTo>
                    <a:pt x="508" y="1"/>
                    <a:pt x="466" y="6"/>
                    <a:pt x="425" y="17"/>
                  </a:cubicBezTo>
                  <a:cubicBezTo>
                    <a:pt x="159" y="87"/>
                    <a:pt x="1" y="360"/>
                    <a:pt x="74" y="624"/>
                  </a:cubicBezTo>
                  <a:lnTo>
                    <a:pt x="16541" y="63339"/>
                  </a:lnTo>
                  <a:cubicBezTo>
                    <a:pt x="16597" y="63552"/>
                    <a:pt x="16784" y="63700"/>
                    <a:pt x="17003" y="63706"/>
                  </a:cubicBezTo>
                  <a:cubicBezTo>
                    <a:pt x="17047" y="63706"/>
                    <a:pt x="17091" y="63700"/>
                    <a:pt x="17134" y="63691"/>
                  </a:cubicBezTo>
                  <a:lnTo>
                    <a:pt x="17138" y="63690"/>
                  </a:lnTo>
                  <a:cubicBezTo>
                    <a:pt x="17399" y="63621"/>
                    <a:pt x="17554" y="63351"/>
                    <a:pt x="17486" y="63090"/>
                  </a:cubicBezTo>
                  <a:lnTo>
                    <a:pt x="1027" y="374"/>
                  </a:lnTo>
                  <a:cubicBezTo>
                    <a:pt x="971" y="149"/>
                    <a:pt x="770" y="1"/>
                    <a:pt x="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39" name="Google Shape;3146;p87">
              <a:extLst>
                <a:ext uri="{FF2B5EF4-FFF2-40B4-BE49-F238E27FC236}">
                  <a16:creationId xmlns:a16="http://schemas.microsoft.com/office/drawing/2014/main" id="{65553F9C-7F75-E943-B7FF-78CC9D98E2F7}"/>
                </a:ext>
              </a:extLst>
            </p:cNvPr>
            <p:cNvSpPr/>
            <p:nvPr/>
          </p:nvSpPr>
          <p:spPr>
            <a:xfrm>
              <a:off x="286850" y="1363175"/>
              <a:ext cx="2019725" cy="1436250"/>
            </a:xfrm>
            <a:custGeom>
              <a:avLst/>
              <a:gdLst/>
              <a:ahLst/>
              <a:cxnLst/>
              <a:rect l="l" t="t" r="r" b="b"/>
              <a:pathLst>
                <a:path w="80789" h="57450" extrusionOk="0">
                  <a:moveTo>
                    <a:pt x="42250" y="0"/>
                  </a:moveTo>
                  <a:lnTo>
                    <a:pt x="0" y="56861"/>
                  </a:lnTo>
                  <a:lnTo>
                    <a:pt x="791" y="57449"/>
                  </a:lnTo>
                  <a:lnTo>
                    <a:pt x="42671" y="1082"/>
                  </a:lnTo>
                  <a:lnTo>
                    <a:pt x="80604" y="8354"/>
                  </a:lnTo>
                  <a:lnTo>
                    <a:pt x="80789" y="7386"/>
                  </a:lnTo>
                  <a:lnTo>
                    <a:pt x="422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0" name="Google Shape;3147;p87">
              <a:extLst>
                <a:ext uri="{FF2B5EF4-FFF2-40B4-BE49-F238E27FC236}">
                  <a16:creationId xmlns:a16="http://schemas.microsoft.com/office/drawing/2014/main" id="{E98174D2-F5B9-A046-B1E5-011D64C22DE7}"/>
                </a:ext>
              </a:extLst>
            </p:cNvPr>
            <p:cNvSpPr/>
            <p:nvPr/>
          </p:nvSpPr>
          <p:spPr>
            <a:xfrm>
              <a:off x="378025" y="1408250"/>
              <a:ext cx="1058950" cy="1417925"/>
            </a:xfrm>
            <a:custGeom>
              <a:avLst/>
              <a:gdLst/>
              <a:ahLst/>
              <a:cxnLst/>
              <a:rect l="l" t="t" r="r" b="b"/>
              <a:pathLst>
                <a:path w="42358" h="56717" extrusionOk="0">
                  <a:moveTo>
                    <a:pt x="41564" y="1"/>
                  </a:moveTo>
                  <a:lnTo>
                    <a:pt x="1" y="56130"/>
                  </a:lnTo>
                  <a:lnTo>
                    <a:pt x="792" y="56717"/>
                  </a:lnTo>
                  <a:lnTo>
                    <a:pt x="42357" y="588"/>
                  </a:lnTo>
                  <a:lnTo>
                    <a:pt x="415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1" name="Google Shape;3148;p87">
              <a:extLst>
                <a:ext uri="{FF2B5EF4-FFF2-40B4-BE49-F238E27FC236}">
                  <a16:creationId xmlns:a16="http://schemas.microsoft.com/office/drawing/2014/main" id="{373B4B95-38F5-6F46-89F2-130C6990AB65}"/>
                </a:ext>
              </a:extLst>
            </p:cNvPr>
            <p:cNvSpPr/>
            <p:nvPr/>
          </p:nvSpPr>
          <p:spPr>
            <a:xfrm>
              <a:off x="1304475" y="1336175"/>
              <a:ext cx="156075" cy="139050"/>
            </a:xfrm>
            <a:custGeom>
              <a:avLst/>
              <a:gdLst/>
              <a:ahLst/>
              <a:cxnLst/>
              <a:rect l="l" t="t" r="r" b="b"/>
              <a:pathLst>
                <a:path w="6243" h="5562" extrusionOk="0">
                  <a:moveTo>
                    <a:pt x="3120" y="1"/>
                  </a:moveTo>
                  <a:cubicBezTo>
                    <a:pt x="2828" y="1"/>
                    <a:pt x="2530" y="48"/>
                    <a:pt x="2237" y="146"/>
                  </a:cubicBezTo>
                  <a:cubicBezTo>
                    <a:pt x="785" y="633"/>
                    <a:pt x="0" y="2203"/>
                    <a:pt x="483" y="3657"/>
                  </a:cubicBezTo>
                  <a:lnTo>
                    <a:pt x="495" y="3691"/>
                  </a:lnTo>
                  <a:cubicBezTo>
                    <a:pt x="892" y="4840"/>
                    <a:pt x="1968" y="5562"/>
                    <a:pt x="3120" y="5562"/>
                  </a:cubicBezTo>
                  <a:cubicBezTo>
                    <a:pt x="3419" y="5562"/>
                    <a:pt x="3723" y="5513"/>
                    <a:pt x="4022" y="5411"/>
                  </a:cubicBezTo>
                  <a:cubicBezTo>
                    <a:pt x="5471" y="4915"/>
                    <a:pt x="6242" y="3340"/>
                    <a:pt x="5751" y="1890"/>
                  </a:cubicBezTo>
                  <a:cubicBezTo>
                    <a:pt x="5359" y="732"/>
                    <a:pt x="4279" y="1"/>
                    <a:pt x="3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2" name="Google Shape;3149;p87">
              <a:extLst>
                <a:ext uri="{FF2B5EF4-FFF2-40B4-BE49-F238E27FC236}">
                  <a16:creationId xmlns:a16="http://schemas.microsoft.com/office/drawing/2014/main" id="{59FE3157-8803-1846-8A5B-11273B12B95A}"/>
                </a:ext>
              </a:extLst>
            </p:cNvPr>
            <p:cNvSpPr/>
            <p:nvPr/>
          </p:nvSpPr>
          <p:spPr>
            <a:xfrm>
              <a:off x="2243825" y="1362350"/>
              <a:ext cx="79775" cy="106000"/>
            </a:xfrm>
            <a:custGeom>
              <a:avLst/>
              <a:gdLst/>
              <a:ahLst/>
              <a:cxnLst/>
              <a:rect l="l" t="t" r="r" b="b"/>
              <a:pathLst>
                <a:path w="3191" h="4240" extrusionOk="0">
                  <a:moveTo>
                    <a:pt x="2972" y="1"/>
                  </a:moveTo>
                  <a:lnTo>
                    <a:pt x="1" y="222"/>
                  </a:lnTo>
                  <a:lnTo>
                    <a:pt x="691" y="4239"/>
                  </a:lnTo>
                  <a:lnTo>
                    <a:pt x="3190" y="3878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3" name="Google Shape;3150;p87">
              <a:extLst>
                <a:ext uri="{FF2B5EF4-FFF2-40B4-BE49-F238E27FC236}">
                  <a16:creationId xmlns:a16="http://schemas.microsoft.com/office/drawing/2014/main" id="{382F850C-7F6A-0149-8CF2-3536D4B32874}"/>
                </a:ext>
              </a:extLst>
            </p:cNvPr>
            <p:cNvSpPr/>
            <p:nvPr/>
          </p:nvSpPr>
          <p:spPr>
            <a:xfrm>
              <a:off x="2243825" y="1362350"/>
              <a:ext cx="79775" cy="106000"/>
            </a:xfrm>
            <a:custGeom>
              <a:avLst/>
              <a:gdLst/>
              <a:ahLst/>
              <a:cxnLst/>
              <a:rect l="l" t="t" r="r" b="b"/>
              <a:pathLst>
                <a:path w="3191" h="4240" extrusionOk="0">
                  <a:moveTo>
                    <a:pt x="2972" y="1"/>
                  </a:moveTo>
                  <a:lnTo>
                    <a:pt x="1" y="222"/>
                  </a:lnTo>
                  <a:lnTo>
                    <a:pt x="691" y="4239"/>
                  </a:lnTo>
                  <a:lnTo>
                    <a:pt x="3190" y="3878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4" name="Google Shape;3151;p87">
              <a:extLst>
                <a:ext uri="{FF2B5EF4-FFF2-40B4-BE49-F238E27FC236}">
                  <a16:creationId xmlns:a16="http://schemas.microsoft.com/office/drawing/2014/main" id="{8A0F23A2-3093-014C-AD0C-5A4C6E2E4514}"/>
                </a:ext>
              </a:extLst>
            </p:cNvPr>
            <p:cNvSpPr/>
            <p:nvPr/>
          </p:nvSpPr>
          <p:spPr>
            <a:xfrm>
              <a:off x="1957950" y="1435950"/>
              <a:ext cx="978175" cy="890350"/>
            </a:xfrm>
            <a:custGeom>
              <a:avLst/>
              <a:gdLst/>
              <a:ahLst/>
              <a:cxnLst/>
              <a:rect l="l" t="t" r="r" b="b"/>
              <a:pathLst>
                <a:path w="39127" h="35614" extrusionOk="0">
                  <a:moveTo>
                    <a:pt x="16740" y="0"/>
                  </a:moveTo>
                  <a:lnTo>
                    <a:pt x="9692" y="1018"/>
                  </a:lnTo>
                  <a:lnTo>
                    <a:pt x="6942" y="15920"/>
                  </a:lnTo>
                  <a:lnTo>
                    <a:pt x="1" y="35613"/>
                  </a:lnTo>
                  <a:lnTo>
                    <a:pt x="39126" y="29971"/>
                  </a:lnTo>
                  <a:lnTo>
                    <a:pt x="23336" y="12779"/>
                  </a:lnTo>
                  <a:lnTo>
                    <a:pt x="167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5" name="Google Shape;3152;p87">
              <a:extLst>
                <a:ext uri="{FF2B5EF4-FFF2-40B4-BE49-F238E27FC236}">
                  <a16:creationId xmlns:a16="http://schemas.microsoft.com/office/drawing/2014/main" id="{83C422E4-EE6E-F948-81D3-AA61C22456EF}"/>
                </a:ext>
              </a:extLst>
            </p:cNvPr>
            <p:cNvSpPr/>
            <p:nvPr/>
          </p:nvSpPr>
          <p:spPr>
            <a:xfrm>
              <a:off x="238125" y="2763400"/>
              <a:ext cx="161400" cy="155300"/>
            </a:xfrm>
            <a:custGeom>
              <a:avLst/>
              <a:gdLst/>
              <a:ahLst/>
              <a:cxnLst/>
              <a:rect l="l" t="t" r="r" b="b"/>
              <a:pathLst>
                <a:path w="6456" h="6212" extrusionOk="0">
                  <a:moveTo>
                    <a:pt x="3106" y="0"/>
                  </a:moveTo>
                  <a:cubicBezTo>
                    <a:pt x="1390" y="0"/>
                    <a:pt x="0" y="1390"/>
                    <a:pt x="0" y="3106"/>
                  </a:cubicBezTo>
                  <a:cubicBezTo>
                    <a:pt x="0" y="4362"/>
                    <a:pt x="757" y="5494"/>
                    <a:pt x="1917" y="5975"/>
                  </a:cubicBezTo>
                  <a:cubicBezTo>
                    <a:pt x="2301" y="6134"/>
                    <a:pt x="2705" y="6212"/>
                    <a:pt x="3105" y="6212"/>
                  </a:cubicBezTo>
                  <a:cubicBezTo>
                    <a:pt x="3913" y="6212"/>
                    <a:pt x="4707" y="5896"/>
                    <a:pt x="5302" y="5302"/>
                  </a:cubicBezTo>
                  <a:cubicBezTo>
                    <a:pt x="6189" y="4413"/>
                    <a:pt x="6456" y="3078"/>
                    <a:pt x="5975" y="1917"/>
                  </a:cubicBezTo>
                  <a:cubicBezTo>
                    <a:pt x="5494" y="757"/>
                    <a:pt x="4362" y="0"/>
                    <a:pt x="3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6" name="Google Shape;3153;p87">
              <a:extLst>
                <a:ext uri="{FF2B5EF4-FFF2-40B4-BE49-F238E27FC236}">
                  <a16:creationId xmlns:a16="http://schemas.microsoft.com/office/drawing/2014/main" id="{847F9BFD-F7C2-344F-AD4F-B89AF265A4D7}"/>
                </a:ext>
              </a:extLst>
            </p:cNvPr>
            <p:cNvSpPr/>
            <p:nvPr/>
          </p:nvSpPr>
          <p:spPr>
            <a:xfrm>
              <a:off x="478675" y="4399200"/>
              <a:ext cx="620975" cy="320200"/>
            </a:xfrm>
            <a:custGeom>
              <a:avLst/>
              <a:gdLst/>
              <a:ahLst/>
              <a:cxnLst/>
              <a:rect l="l" t="t" r="r" b="b"/>
              <a:pathLst>
                <a:path w="24839" h="12808" extrusionOk="0">
                  <a:moveTo>
                    <a:pt x="12416" y="0"/>
                  </a:moveTo>
                  <a:cubicBezTo>
                    <a:pt x="5667" y="0"/>
                    <a:pt x="131" y="5405"/>
                    <a:pt x="0" y="12183"/>
                  </a:cubicBezTo>
                  <a:cubicBezTo>
                    <a:pt x="0" y="12395"/>
                    <a:pt x="33" y="12599"/>
                    <a:pt x="33" y="12807"/>
                  </a:cubicBezTo>
                  <a:lnTo>
                    <a:pt x="24806" y="12807"/>
                  </a:lnTo>
                  <a:cubicBezTo>
                    <a:pt x="24817" y="12599"/>
                    <a:pt x="24839" y="12395"/>
                    <a:pt x="24839" y="12183"/>
                  </a:cubicBezTo>
                  <a:cubicBezTo>
                    <a:pt x="24711" y="5510"/>
                    <a:pt x="19333" y="130"/>
                    <a:pt x="12660" y="3"/>
                  </a:cubicBezTo>
                  <a:cubicBezTo>
                    <a:pt x="12579" y="1"/>
                    <a:pt x="12497" y="0"/>
                    <a:pt x="12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7" name="Google Shape;3154;p87">
              <a:extLst>
                <a:ext uri="{FF2B5EF4-FFF2-40B4-BE49-F238E27FC236}">
                  <a16:creationId xmlns:a16="http://schemas.microsoft.com/office/drawing/2014/main" id="{4E26FC7B-006D-ED43-B4CD-28634FF7FA10}"/>
                </a:ext>
              </a:extLst>
            </p:cNvPr>
            <p:cNvSpPr/>
            <p:nvPr/>
          </p:nvSpPr>
          <p:spPr>
            <a:xfrm>
              <a:off x="2152800" y="4603075"/>
              <a:ext cx="238325" cy="112200"/>
            </a:xfrm>
            <a:custGeom>
              <a:avLst/>
              <a:gdLst/>
              <a:ahLst/>
              <a:cxnLst/>
              <a:rect l="l" t="t" r="r" b="b"/>
              <a:pathLst>
                <a:path w="9533" h="4488" extrusionOk="0">
                  <a:moveTo>
                    <a:pt x="805" y="0"/>
                  </a:moveTo>
                  <a:cubicBezTo>
                    <a:pt x="653" y="33"/>
                    <a:pt x="0" y="696"/>
                    <a:pt x="930" y="1746"/>
                  </a:cubicBezTo>
                  <a:cubicBezTo>
                    <a:pt x="1654" y="2564"/>
                    <a:pt x="5217" y="4488"/>
                    <a:pt x="7245" y="4488"/>
                  </a:cubicBezTo>
                  <a:cubicBezTo>
                    <a:pt x="7821" y="4488"/>
                    <a:pt x="8274" y="4333"/>
                    <a:pt x="8502" y="3953"/>
                  </a:cubicBezTo>
                  <a:cubicBezTo>
                    <a:pt x="9533" y="2236"/>
                    <a:pt x="7044" y="1042"/>
                    <a:pt x="7044" y="1042"/>
                  </a:cubicBezTo>
                  <a:lnTo>
                    <a:pt x="805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8" name="Google Shape;3155;p87">
              <a:extLst>
                <a:ext uri="{FF2B5EF4-FFF2-40B4-BE49-F238E27FC236}">
                  <a16:creationId xmlns:a16="http://schemas.microsoft.com/office/drawing/2014/main" id="{B79AE584-E81B-DC40-BFD9-63B84A47D10B}"/>
                </a:ext>
              </a:extLst>
            </p:cNvPr>
            <p:cNvSpPr/>
            <p:nvPr/>
          </p:nvSpPr>
          <p:spPr>
            <a:xfrm>
              <a:off x="2057900" y="4126100"/>
              <a:ext cx="796750" cy="512825"/>
            </a:xfrm>
            <a:custGeom>
              <a:avLst/>
              <a:gdLst/>
              <a:ahLst/>
              <a:cxnLst/>
              <a:rect l="l" t="t" r="r" b="b"/>
              <a:pathLst>
                <a:path w="31870" h="20513" extrusionOk="0">
                  <a:moveTo>
                    <a:pt x="27295" y="1"/>
                  </a:moveTo>
                  <a:cubicBezTo>
                    <a:pt x="26926" y="1"/>
                    <a:pt x="26525" y="49"/>
                    <a:pt x="26090" y="155"/>
                  </a:cubicBezTo>
                  <a:lnTo>
                    <a:pt x="19273" y="397"/>
                  </a:lnTo>
                  <a:cubicBezTo>
                    <a:pt x="19273" y="397"/>
                    <a:pt x="5851" y="2617"/>
                    <a:pt x="3777" y="4289"/>
                  </a:cubicBezTo>
                  <a:cubicBezTo>
                    <a:pt x="3777" y="4289"/>
                    <a:pt x="1250" y="6747"/>
                    <a:pt x="514" y="7696"/>
                  </a:cubicBezTo>
                  <a:cubicBezTo>
                    <a:pt x="237" y="8057"/>
                    <a:pt x="1" y="11661"/>
                    <a:pt x="2564" y="12893"/>
                  </a:cubicBezTo>
                  <a:cubicBezTo>
                    <a:pt x="2564" y="12893"/>
                    <a:pt x="1051" y="14822"/>
                    <a:pt x="2384" y="15915"/>
                  </a:cubicBezTo>
                  <a:lnTo>
                    <a:pt x="3009" y="16378"/>
                  </a:lnTo>
                  <a:cubicBezTo>
                    <a:pt x="3009" y="16378"/>
                    <a:pt x="2143" y="18308"/>
                    <a:pt x="2957" y="18858"/>
                  </a:cubicBezTo>
                  <a:cubicBezTo>
                    <a:pt x="3579" y="19278"/>
                    <a:pt x="7466" y="20512"/>
                    <a:pt x="10090" y="20512"/>
                  </a:cubicBezTo>
                  <a:cubicBezTo>
                    <a:pt x="10908" y="20512"/>
                    <a:pt x="11603" y="20392"/>
                    <a:pt x="12038" y="20090"/>
                  </a:cubicBezTo>
                  <a:cubicBezTo>
                    <a:pt x="13849" y="18828"/>
                    <a:pt x="11785" y="17375"/>
                    <a:pt x="10807" y="17224"/>
                  </a:cubicBezTo>
                  <a:lnTo>
                    <a:pt x="10807" y="17224"/>
                  </a:lnTo>
                  <a:cubicBezTo>
                    <a:pt x="11243" y="17177"/>
                    <a:pt x="14720" y="16810"/>
                    <a:pt x="17243" y="16810"/>
                  </a:cubicBezTo>
                  <a:cubicBezTo>
                    <a:pt x="17879" y="16810"/>
                    <a:pt x="18455" y="16834"/>
                    <a:pt x="18906" y="16891"/>
                  </a:cubicBezTo>
                  <a:cubicBezTo>
                    <a:pt x="19176" y="16926"/>
                    <a:pt x="19447" y="16943"/>
                    <a:pt x="19718" y="16943"/>
                  </a:cubicBezTo>
                  <a:cubicBezTo>
                    <a:pt x="22026" y="16943"/>
                    <a:pt x="24353" y="15742"/>
                    <a:pt x="25794" y="14161"/>
                  </a:cubicBezTo>
                  <a:cubicBezTo>
                    <a:pt x="26803" y="12987"/>
                    <a:pt x="27501" y="11581"/>
                    <a:pt x="27825" y="10069"/>
                  </a:cubicBezTo>
                  <a:lnTo>
                    <a:pt x="31528" y="7495"/>
                  </a:lnTo>
                  <a:cubicBezTo>
                    <a:pt x="31528" y="7495"/>
                    <a:pt x="31870" y="1"/>
                    <a:pt x="2729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" name="Google Shape;3156;p87">
              <a:extLst>
                <a:ext uri="{FF2B5EF4-FFF2-40B4-BE49-F238E27FC236}">
                  <a16:creationId xmlns:a16="http://schemas.microsoft.com/office/drawing/2014/main" id="{13D83099-012F-B44B-A57D-69F6EFDE5914}"/>
                </a:ext>
              </a:extLst>
            </p:cNvPr>
            <p:cNvSpPr/>
            <p:nvPr/>
          </p:nvSpPr>
          <p:spPr>
            <a:xfrm>
              <a:off x="2132325" y="4439850"/>
              <a:ext cx="228975" cy="113525"/>
            </a:xfrm>
            <a:custGeom>
              <a:avLst/>
              <a:gdLst/>
              <a:ahLst/>
              <a:cxnLst/>
              <a:rect l="l" t="t" r="r" b="b"/>
              <a:pathLst>
                <a:path w="9159" h="4541" extrusionOk="0">
                  <a:moveTo>
                    <a:pt x="574" y="0"/>
                  </a:moveTo>
                  <a:cubicBezTo>
                    <a:pt x="813" y="84"/>
                    <a:pt x="1063" y="142"/>
                    <a:pt x="1315" y="176"/>
                  </a:cubicBezTo>
                  <a:cubicBezTo>
                    <a:pt x="1800" y="269"/>
                    <a:pt x="2500" y="380"/>
                    <a:pt x="3374" y="464"/>
                  </a:cubicBezTo>
                  <a:cubicBezTo>
                    <a:pt x="3814" y="509"/>
                    <a:pt x="4299" y="533"/>
                    <a:pt x="4814" y="560"/>
                  </a:cubicBezTo>
                  <a:cubicBezTo>
                    <a:pt x="5327" y="588"/>
                    <a:pt x="5883" y="569"/>
                    <a:pt x="6448" y="621"/>
                  </a:cubicBezTo>
                  <a:cubicBezTo>
                    <a:pt x="7036" y="646"/>
                    <a:pt x="7606" y="830"/>
                    <a:pt x="8099" y="1153"/>
                  </a:cubicBezTo>
                  <a:cubicBezTo>
                    <a:pt x="8614" y="1498"/>
                    <a:pt x="8906" y="2093"/>
                    <a:pt x="8863" y="2712"/>
                  </a:cubicBezTo>
                  <a:cubicBezTo>
                    <a:pt x="8813" y="3013"/>
                    <a:pt x="8660" y="3287"/>
                    <a:pt x="8428" y="3485"/>
                  </a:cubicBezTo>
                  <a:cubicBezTo>
                    <a:pt x="8192" y="3678"/>
                    <a:pt x="7922" y="3828"/>
                    <a:pt x="7631" y="3925"/>
                  </a:cubicBezTo>
                  <a:cubicBezTo>
                    <a:pt x="7062" y="4104"/>
                    <a:pt x="6473" y="4217"/>
                    <a:pt x="5877" y="4262"/>
                  </a:cubicBezTo>
                  <a:cubicBezTo>
                    <a:pt x="5369" y="4307"/>
                    <a:pt x="4860" y="4329"/>
                    <a:pt x="4350" y="4329"/>
                  </a:cubicBezTo>
                  <a:cubicBezTo>
                    <a:pt x="3841" y="4329"/>
                    <a:pt x="3331" y="4307"/>
                    <a:pt x="2824" y="4262"/>
                  </a:cubicBezTo>
                  <a:cubicBezTo>
                    <a:pt x="1953" y="4193"/>
                    <a:pt x="1250" y="4105"/>
                    <a:pt x="759" y="4049"/>
                  </a:cubicBezTo>
                  <a:cubicBezTo>
                    <a:pt x="508" y="4010"/>
                    <a:pt x="254" y="3988"/>
                    <a:pt x="1" y="3985"/>
                  </a:cubicBezTo>
                  <a:lnTo>
                    <a:pt x="1" y="3985"/>
                  </a:lnTo>
                  <a:cubicBezTo>
                    <a:pt x="244" y="4060"/>
                    <a:pt x="495" y="4113"/>
                    <a:pt x="750" y="4142"/>
                  </a:cubicBezTo>
                  <a:cubicBezTo>
                    <a:pt x="1231" y="4225"/>
                    <a:pt x="1929" y="4341"/>
                    <a:pt x="2805" y="4434"/>
                  </a:cubicBezTo>
                  <a:cubicBezTo>
                    <a:pt x="3424" y="4505"/>
                    <a:pt x="4047" y="4540"/>
                    <a:pt x="4671" y="4540"/>
                  </a:cubicBezTo>
                  <a:cubicBezTo>
                    <a:pt x="5081" y="4540"/>
                    <a:pt x="5491" y="4525"/>
                    <a:pt x="5901" y="4494"/>
                  </a:cubicBezTo>
                  <a:cubicBezTo>
                    <a:pt x="6515" y="4451"/>
                    <a:pt x="7123" y="4338"/>
                    <a:pt x="7711" y="4155"/>
                  </a:cubicBezTo>
                  <a:cubicBezTo>
                    <a:pt x="8030" y="4051"/>
                    <a:pt x="8328" y="3887"/>
                    <a:pt x="8585" y="3670"/>
                  </a:cubicBezTo>
                  <a:cubicBezTo>
                    <a:pt x="8863" y="3434"/>
                    <a:pt x="9048" y="3105"/>
                    <a:pt x="9104" y="2744"/>
                  </a:cubicBezTo>
                  <a:cubicBezTo>
                    <a:pt x="9158" y="2037"/>
                    <a:pt x="8827" y="1355"/>
                    <a:pt x="8237" y="962"/>
                  </a:cubicBezTo>
                  <a:cubicBezTo>
                    <a:pt x="7711" y="613"/>
                    <a:pt x="7096" y="420"/>
                    <a:pt x="6465" y="402"/>
                  </a:cubicBezTo>
                  <a:cubicBezTo>
                    <a:pt x="5877" y="361"/>
                    <a:pt x="5317" y="370"/>
                    <a:pt x="4817" y="361"/>
                  </a:cubicBezTo>
                  <a:cubicBezTo>
                    <a:pt x="4318" y="351"/>
                    <a:pt x="3827" y="323"/>
                    <a:pt x="3391" y="295"/>
                  </a:cubicBezTo>
                  <a:cubicBezTo>
                    <a:pt x="2517" y="230"/>
                    <a:pt x="1813" y="142"/>
                    <a:pt x="1328" y="82"/>
                  </a:cubicBezTo>
                  <a:cubicBezTo>
                    <a:pt x="1079" y="38"/>
                    <a:pt x="826" y="10"/>
                    <a:pt x="57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" name="Google Shape;3157;p87">
              <a:extLst>
                <a:ext uri="{FF2B5EF4-FFF2-40B4-BE49-F238E27FC236}">
                  <a16:creationId xmlns:a16="http://schemas.microsoft.com/office/drawing/2014/main" id="{D6D46D76-1AB8-B34D-B039-9408D2660A5E}"/>
                </a:ext>
              </a:extLst>
            </p:cNvPr>
            <p:cNvSpPr/>
            <p:nvPr/>
          </p:nvSpPr>
          <p:spPr>
            <a:xfrm>
              <a:off x="2126400" y="4335350"/>
              <a:ext cx="222100" cy="117350"/>
            </a:xfrm>
            <a:custGeom>
              <a:avLst/>
              <a:gdLst/>
              <a:ahLst/>
              <a:cxnLst/>
              <a:rect l="l" t="t" r="r" b="b"/>
              <a:pathLst>
                <a:path w="8884" h="4694" extrusionOk="0">
                  <a:moveTo>
                    <a:pt x="339" y="0"/>
                  </a:moveTo>
                  <a:cubicBezTo>
                    <a:pt x="581" y="74"/>
                    <a:pt x="829" y="127"/>
                    <a:pt x="1080" y="157"/>
                  </a:cubicBezTo>
                  <a:cubicBezTo>
                    <a:pt x="1561" y="250"/>
                    <a:pt x="2259" y="370"/>
                    <a:pt x="3130" y="467"/>
                  </a:cubicBezTo>
                  <a:cubicBezTo>
                    <a:pt x="4000" y="565"/>
                    <a:pt x="5036" y="653"/>
                    <a:pt x="6198" y="653"/>
                  </a:cubicBezTo>
                  <a:cubicBezTo>
                    <a:pt x="6297" y="645"/>
                    <a:pt x="6396" y="642"/>
                    <a:pt x="6495" y="642"/>
                  </a:cubicBezTo>
                  <a:cubicBezTo>
                    <a:pt x="6980" y="642"/>
                    <a:pt x="7462" y="733"/>
                    <a:pt x="7915" y="911"/>
                  </a:cubicBezTo>
                  <a:cubicBezTo>
                    <a:pt x="8452" y="1218"/>
                    <a:pt x="8722" y="1842"/>
                    <a:pt x="8577" y="2444"/>
                  </a:cubicBezTo>
                  <a:cubicBezTo>
                    <a:pt x="8440" y="3051"/>
                    <a:pt x="8058" y="3573"/>
                    <a:pt x="7521" y="3888"/>
                  </a:cubicBezTo>
                  <a:cubicBezTo>
                    <a:pt x="7019" y="4196"/>
                    <a:pt x="6452" y="4384"/>
                    <a:pt x="5865" y="4438"/>
                  </a:cubicBezTo>
                  <a:cubicBezTo>
                    <a:pt x="5546" y="4454"/>
                    <a:pt x="5226" y="4462"/>
                    <a:pt x="4906" y="4462"/>
                  </a:cubicBezTo>
                  <a:cubicBezTo>
                    <a:pt x="4211" y="4462"/>
                    <a:pt x="3516" y="4425"/>
                    <a:pt x="2823" y="4350"/>
                  </a:cubicBezTo>
                  <a:lnTo>
                    <a:pt x="760" y="4215"/>
                  </a:lnTo>
                  <a:cubicBezTo>
                    <a:pt x="634" y="4206"/>
                    <a:pt x="507" y="4201"/>
                    <a:pt x="381" y="4201"/>
                  </a:cubicBezTo>
                  <a:cubicBezTo>
                    <a:pt x="254" y="4201"/>
                    <a:pt x="127" y="4206"/>
                    <a:pt x="0" y="4215"/>
                  </a:cubicBezTo>
                  <a:cubicBezTo>
                    <a:pt x="248" y="4274"/>
                    <a:pt x="500" y="4312"/>
                    <a:pt x="755" y="4327"/>
                  </a:cubicBezTo>
                  <a:lnTo>
                    <a:pt x="2810" y="4535"/>
                  </a:lnTo>
                  <a:cubicBezTo>
                    <a:pt x="3591" y="4641"/>
                    <a:pt x="4377" y="4694"/>
                    <a:pt x="5164" y="4694"/>
                  </a:cubicBezTo>
                  <a:cubicBezTo>
                    <a:pt x="5405" y="4694"/>
                    <a:pt x="5646" y="4689"/>
                    <a:pt x="5887" y="4679"/>
                  </a:cubicBezTo>
                  <a:cubicBezTo>
                    <a:pt x="6510" y="4628"/>
                    <a:pt x="7112" y="4434"/>
                    <a:pt x="7647" y="4110"/>
                  </a:cubicBezTo>
                  <a:cubicBezTo>
                    <a:pt x="8242" y="3761"/>
                    <a:pt x="8666" y="3179"/>
                    <a:pt x="8817" y="2504"/>
                  </a:cubicBezTo>
                  <a:cubicBezTo>
                    <a:pt x="8883" y="2156"/>
                    <a:pt x="8850" y="1797"/>
                    <a:pt x="8721" y="1467"/>
                  </a:cubicBezTo>
                  <a:cubicBezTo>
                    <a:pt x="8586" y="1143"/>
                    <a:pt x="8339" y="879"/>
                    <a:pt x="8025" y="722"/>
                  </a:cubicBezTo>
                  <a:cubicBezTo>
                    <a:pt x="7547" y="533"/>
                    <a:pt x="7037" y="436"/>
                    <a:pt x="6523" y="436"/>
                  </a:cubicBezTo>
                  <a:cubicBezTo>
                    <a:pt x="6415" y="436"/>
                    <a:pt x="6306" y="441"/>
                    <a:pt x="6198" y="449"/>
                  </a:cubicBezTo>
                  <a:cubicBezTo>
                    <a:pt x="5045" y="449"/>
                    <a:pt x="4008" y="389"/>
                    <a:pt x="3143" y="314"/>
                  </a:cubicBezTo>
                  <a:cubicBezTo>
                    <a:pt x="2278" y="241"/>
                    <a:pt x="1556" y="149"/>
                    <a:pt x="1093" y="84"/>
                  </a:cubicBezTo>
                  <a:cubicBezTo>
                    <a:pt x="843" y="36"/>
                    <a:pt x="591" y="8"/>
                    <a:pt x="33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1" name="Google Shape;3158;p87">
              <a:extLst>
                <a:ext uri="{FF2B5EF4-FFF2-40B4-BE49-F238E27FC236}">
                  <a16:creationId xmlns:a16="http://schemas.microsoft.com/office/drawing/2014/main" id="{DA3E5268-F8D9-5E42-A302-3A82E36BD054}"/>
                </a:ext>
              </a:extLst>
            </p:cNvPr>
            <p:cNvSpPr/>
            <p:nvPr/>
          </p:nvSpPr>
          <p:spPr>
            <a:xfrm>
              <a:off x="2182525" y="4295000"/>
              <a:ext cx="27625" cy="53100"/>
            </a:xfrm>
            <a:custGeom>
              <a:avLst/>
              <a:gdLst/>
              <a:ahLst/>
              <a:cxnLst/>
              <a:rect l="l" t="t" r="r" b="b"/>
              <a:pathLst>
                <a:path w="1105" h="2124" extrusionOk="0">
                  <a:moveTo>
                    <a:pt x="11" y="0"/>
                  </a:moveTo>
                  <a:cubicBezTo>
                    <a:pt x="7" y="0"/>
                    <a:pt x="3" y="2"/>
                    <a:pt x="0" y="4"/>
                  </a:cubicBezTo>
                  <a:cubicBezTo>
                    <a:pt x="153" y="369"/>
                    <a:pt x="339" y="721"/>
                    <a:pt x="556" y="1054"/>
                  </a:cubicBezTo>
                  <a:cubicBezTo>
                    <a:pt x="702" y="1424"/>
                    <a:pt x="876" y="1782"/>
                    <a:pt x="1078" y="2123"/>
                  </a:cubicBezTo>
                  <a:cubicBezTo>
                    <a:pt x="1105" y="1702"/>
                    <a:pt x="996" y="1284"/>
                    <a:pt x="769" y="930"/>
                  </a:cubicBezTo>
                  <a:cubicBezTo>
                    <a:pt x="480" y="370"/>
                    <a:pt x="92" y="0"/>
                    <a:pt x="1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2" name="Google Shape;3159;p87">
              <a:extLst>
                <a:ext uri="{FF2B5EF4-FFF2-40B4-BE49-F238E27FC236}">
                  <a16:creationId xmlns:a16="http://schemas.microsoft.com/office/drawing/2014/main" id="{F20449B6-02F8-8D45-AAF0-2B0D304717F2}"/>
                </a:ext>
              </a:extLst>
            </p:cNvPr>
            <p:cNvSpPr/>
            <p:nvPr/>
          </p:nvSpPr>
          <p:spPr>
            <a:xfrm>
              <a:off x="2101750" y="4051100"/>
              <a:ext cx="550225" cy="297750"/>
            </a:xfrm>
            <a:custGeom>
              <a:avLst/>
              <a:gdLst/>
              <a:ahLst/>
              <a:cxnLst/>
              <a:rect l="l" t="t" r="r" b="b"/>
              <a:pathLst>
                <a:path w="22009" h="11910" extrusionOk="0">
                  <a:moveTo>
                    <a:pt x="1117" y="0"/>
                  </a:moveTo>
                  <a:cubicBezTo>
                    <a:pt x="1001" y="0"/>
                    <a:pt x="935" y="12"/>
                    <a:pt x="926" y="37"/>
                  </a:cubicBezTo>
                  <a:cubicBezTo>
                    <a:pt x="773" y="443"/>
                    <a:pt x="1" y="587"/>
                    <a:pt x="584" y="2244"/>
                  </a:cubicBezTo>
                  <a:cubicBezTo>
                    <a:pt x="1167" y="3901"/>
                    <a:pt x="10076" y="5368"/>
                    <a:pt x="10475" y="5896"/>
                  </a:cubicBezTo>
                  <a:cubicBezTo>
                    <a:pt x="10872" y="6422"/>
                    <a:pt x="11160" y="9492"/>
                    <a:pt x="14640" y="10903"/>
                  </a:cubicBezTo>
                  <a:cubicBezTo>
                    <a:pt x="16700" y="11739"/>
                    <a:pt x="18309" y="11909"/>
                    <a:pt x="19280" y="11909"/>
                  </a:cubicBezTo>
                  <a:cubicBezTo>
                    <a:pt x="19949" y="11909"/>
                    <a:pt x="20314" y="11828"/>
                    <a:pt x="20314" y="11828"/>
                  </a:cubicBezTo>
                  <a:lnTo>
                    <a:pt x="22008" y="3507"/>
                  </a:lnTo>
                  <a:lnTo>
                    <a:pt x="16538" y="2781"/>
                  </a:lnTo>
                  <a:cubicBezTo>
                    <a:pt x="16538" y="2781"/>
                    <a:pt x="2901" y="0"/>
                    <a:pt x="1117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3" name="Google Shape;3160;p87">
              <a:extLst>
                <a:ext uri="{FF2B5EF4-FFF2-40B4-BE49-F238E27FC236}">
                  <a16:creationId xmlns:a16="http://schemas.microsoft.com/office/drawing/2014/main" id="{F130FBCB-C368-6D48-AC2C-9405AC60577D}"/>
                </a:ext>
              </a:extLst>
            </p:cNvPr>
            <p:cNvSpPr/>
            <p:nvPr/>
          </p:nvSpPr>
          <p:spPr>
            <a:xfrm>
              <a:off x="2107225" y="4048475"/>
              <a:ext cx="544275" cy="301400"/>
            </a:xfrm>
            <a:custGeom>
              <a:avLst/>
              <a:gdLst/>
              <a:ahLst/>
              <a:cxnLst/>
              <a:rect l="l" t="t" r="r" b="b"/>
              <a:pathLst>
                <a:path w="21771" h="12056" extrusionOk="0">
                  <a:moveTo>
                    <a:pt x="809" y="228"/>
                  </a:moveTo>
                  <a:cubicBezTo>
                    <a:pt x="816" y="228"/>
                    <a:pt x="826" y="232"/>
                    <a:pt x="822" y="232"/>
                  </a:cubicBezTo>
                  <a:cubicBezTo>
                    <a:pt x="821" y="232"/>
                    <a:pt x="816" y="231"/>
                    <a:pt x="806" y="229"/>
                  </a:cubicBezTo>
                  <a:lnTo>
                    <a:pt x="806" y="229"/>
                  </a:lnTo>
                  <a:cubicBezTo>
                    <a:pt x="807" y="228"/>
                    <a:pt x="808" y="228"/>
                    <a:pt x="809" y="228"/>
                  </a:cubicBezTo>
                  <a:close/>
                  <a:moveTo>
                    <a:pt x="20113" y="11943"/>
                  </a:moveTo>
                  <a:lnTo>
                    <a:pt x="19997" y="11976"/>
                  </a:lnTo>
                  <a:lnTo>
                    <a:pt x="19798" y="12003"/>
                  </a:lnTo>
                  <a:lnTo>
                    <a:pt x="20010" y="12003"/>
                  </a:lnTo>
                  <a:lnTo>
                    <a:pt x="20113" y="11943"/>
                  </a:lnTo>
                  <a:close/>
                  <a:moveTo>
                    <a:pt x="759" y="1"/>
                  </a:moveTo>
                  <a:cubicBezTo>
                    <a:pt x="742" y="1"/>
                    <a:pt x="725" y="2"/>
                    <a:pt x="708" y="4"/>
                  </a:cubicBezTo>
                  <a:cubicBezTo>
                    <a:pt x="673" y="11"/>
                    <a:pt x="642" y="30"/>
                    <a:pt x="620" y="58"/>
                  </a:cubicBezTo>
                  <a:lnTo>
                    <a:pt x="584" y="118"/>
                  </a:lnTo>
                  <a:cubicBezTo>
                    <a:pt x="541" y="196"/>
                    <a:pt x="490" y="266"/>
                    <a:pt x="431" y="331"/>
                  </a:cubicBezTo>
                  <a:cubicBezTo>
                    <a:pt x="282" y="486"/>
                    <a:pt x="167" y="673"/>
                    <a:pt x="98" y="878"/>
                  </a:cubicBezTo>
                  <a:cubicBezTo>
                    <a:pt x="0" y="1297"/>
                    <a:pt x="27" y="1736"/>
                    <a:pt x="172" y="2141"/>
                  </a:cubicBezTo>
                  <a:cubicBezTo>
                    <a:pt x="208" y="2237"/>
                    <a:pt x="222" y="2336"/>
                    <a:pt x="273" y="2441"/>
                  </a:cubicBezTo>
                  <a:cubicBezTo>
                    <a:pt x="321" y="2545"/>
                    <a:pt x="386" y="2641"/>
                    <a:pt x="462" y="2724"/>
                  </a:cubicBezTo>
                  <a:cubicBezTo>
                    <a:pt x="613" y="2875"/>
                    <a:pt x="780" y="3007"/>
                    <a:pt x="962" y="3117"/>
                  </a:cubicBezTo>
                  <a:cubicBezTo>
                    <a:pt x="1310" y="3326"/>
                    <a:pt x="1673" y="3505"/>
                    <a:pt x="2050" y="3654"/>
                  </a:cubicBezTo>
                  <a:cubicBezTo>
                    <a:pt x="2791" y="3946"/>
                    <a:pt x="3536" y="4191"/>
                    <a:pt x="4272" y="4408"/>
                  </a:cubicBezTo>
                  <a:cubicBezTo>
                    <a:pt x="5743" y="4839"/>
                    <a:pt x="7182" y="5181"/>
                    <a:pt x="8543" y="5537"/>
                  </a:cubicBezTo>
                  <a:cubicBezTo>
                    <a:pt x="8886" y="5625"/>
                    <a:pt x="9219" y="5713"/>
                    <a:pt x="9543" y="5816"/>
                  </a:cubicBezTo>
                  <a:cubicBezTo>
                    <a:pt x="9700" y="5861"/>
                    <a:pt x="9854" y="5916"/>
                    <a:pt x="10005" y="5977"/>
                  </a:cubicBezTo>
                  <a:cubicBezTo>
                    <a:pt x="10065" y="6001"/>
                    <a:pt x="10121" y="6034"/>
                    <a:pt x="10168" y="6080"/>
                  </a:cubicBezTo>
                  <a:cubicBezTo>
                    <a:pt x="10206" y="6144"/>
                    <a:pt x="10240" y="6213"/>
                    <a:pt x="10269" y="6284"/>
                  </a:cubicBezTo>
                  <a:cubicBezTo>
                    <a:pt x="10475" y="6900"/>
                    <a:pt x="10722" y="7501"/>
                    <a:pt x="11010" y="8083"/>
                  </a:cubicBezTo>
                  <a:cubicBezTo>
                    <a:pt x="11558" y="9135"/>
                    <a:pt x="12394" y="10007"/>
                    <a:pt x="13421" y="10601"/>
                  </a:cubicBezTo>
                  <a:cubicBezTo>
                    <a:pt x="14272" y="11059"/>
                    <a:pt x="15174" y="11409"/>
                    <a:pt x="16111" y="11647"/>
                  </a:cubicBezTo>
                  <a:cubicBezTo>
                    <a:pt x="16812" y="11838"/>
                    <a:pt x="17529" y="11964"/>
                    <a:pt x="18253" y="12025"/>
                  </a:cubicBezTo>
                  <a:cubicBezTo>
                    <a:pt x="18484" y="12045"/>
                    <a:pt x="18716" y="12055"/>
                    <a:pt x="18947" y="12055"/>
                  </a:cubicBezTo>
                  <a:cubicBezTo>
                    <a:pt x="19178" y="12055"/>
                    <a:pt x="19410" y="12045"/>
                    <a:pt x="19641" y="12025"/>
                  </a:cubicBezTo>
                  <a:lnTo>
                    <a:pt x="19798" y="12003"/>
                  </a:lnTo>
                  <a:lnTo>
                    <a:pt x="19654" y="12003"/>
                  </a:lnTo>
                  <a:cubicBezTo>
                    <a:pt x="19531" y="12008"/>
                    <a:pt x="19408" y="12011"/>
                    <a:pt x="19285" y="12011"/>
                  </a:cubicBezTo>
                  <a:cubicBezTo>
                    <a:pt x="18955" y="12011"/>
                    <a:pt x="18624" y="11993"/>
                    <a:pt x="18294" y="11958"/>
                  </a:cubicBezTo>
                  <a:cubicBezTo>
                    <a:pt x="17577" y="11883"/>
                    <a:pt x="16870" y="11745"/>
                    <a:pt x="16178" y="11546"/>
                  </a:cubicBezTo>
                  <a:cubicBezTo>
                    <a:pt x="15260" y="11298"/>
                    <a:pt x="14374" y="10940"/>
                    <a:pt x="13541" y="10481"/>
                  </a:cubicBezTo>
                  <a:cubicBezTo>
                    <a:pt x="12551" y="9897"/>
                    <a:pt x="11748" y="9042"/>
                    <a:pt x="11227" y="8019"/>
                  </a:cubicBezTo>
                  <a:cubicBezTo>
                    <a:pt x="10944" y="7441"/>
                    <a:pt x="10700" y="6844"/>
                    <a:pt x="10499" y="6232"/>
                  </a:cubicBezTo>
                  <a:cubicBezTo>
                    <a:pt x="10469" y="6146"/>
                    <a:pt x="10426" y="6064"/>
                    <a:pt x="10375" y="5987"/>
                  </a:cubicBezTo>
                  <a:cubicBezTo>
                    <a:pt x="10309" y="5907"/>
                    <a:pt x="10222" y="5847"/>
                    <a:pt x="10125" y="5812"/>
                  </a:cubicBezTo>
                  <a:cubicBezTo>
                    <a:pt x="9966" y="5741"/>
                    <a:pt x="9801" y="5682"/>
                    <a:pt x="9634" y="5636"/>
                  </a:cubicBezTo>
                  <a:cubicBezTo>
                    <a:pt x="9307" y="5533"/>
                    <a:pt x="8968" y="5440"/>
                    <a:pt x="8627" y="5348"/>
                  </a:cubicBezTo>
                  <a:cubicBezTo>
                    <a:pt x="7266" y="4987"/>
                    <a:pt x="5831" y="4646"/>
                    <a:pt x="4369" y="4210"/>
                  </a:cubicBezTo>
                  <a:cubicBezTo>
                    <a:pt x="3633" y="3991"/>
                    <a:pt x="2897" y="3757"/>
                    <a:pt x="2171" y="3461"/>
                  </a:cubicBezTo>
                  <a:cubicBezTo>
                    <a:pt x="1807" y="3314"/>
                    <a:pt x="1455" y="3141"/>
                    <a:pt x="1119" y="2941"/>
                  </a:cubicBezTo>
                  <a:cubicBezTo>
                    <a:pt x="952" y="2843"/>
                    <a:pt x="796" y="2726"/>
                    <a:pt x="657" y="2589"/>
                  </a:cubicBezTo>
                  <a:cubicBezTo>
                    <a:pt x="534" y="2450"/>
                    <a:pt x="452" y="2281"/>
                    <a:pt x="417" y="2100"/>
                  </a:cubicBezTo>
                  <a:cubicBezTo>
                    <a:pt x="285" y="1740"/>
                    <a:pt x="258" y="1353"/>
                    <a:pt x="337" y="979"/>
                  </a:cubicBezTo>
                  <a:cubicBezTo>
                    <a:pt x="399" y="806"/>
                    <a:pt x="496" y="649"/>
                    <a:pt x="625" y="517"/>
                  </a:cubicBezTo>
                  <a:cubicBezTo>
                    <a:pt x="699" y="442"/>
                    <a:pt x="761" y="354"/>
                    <a:pt x="807" y="258"/>
                  </a:cubicBezTo>
                  <a:lnTo>
                    <a:pt x="934" y="258"/>
                  </a:lnTo>
                  <a:cubicBezTo>
                    <a:pt x="1716" y="307"/>
                    <a:pt x="2493" y="442"/>
                    <a:pt x="3249" y="558"/>
                  </a:cubicBezTo>
                  <a:cubicBezTo>
                    <a:pt x="4756" y="803"/>
                    <a:pt x="6205" y="1071"/>
                    <a:pt x="7594" y="1327"/>
                  </a:cubicBezTo>
                  <a:lnTo>
                    <a:pt x="14939" y="2714"/>
                  </a:lnTo>
                  <a:cubicBezTo>
                    <a:pt x="15462" y="2811"/>
                    <a:pt x="15967" y="2922"/>
                    <a:pt x="16429" y="2996"/>
                  </a:cubicBezTo>
                  <a:lnTo>
                    <a:pt x="17777" y="3167"/>
                  </a:lnTo>
                  <a:lnTo>
                    <a:pt x="19928" y="3431"/>
                  </a:lnTo>
                  <a:lnTo>
                    <a:pt x="21294" y="3594"/>
                  </a:lnTo>
                  <a:lnTo>
                    <a:pt x="21646" y="3626"/>
                  </a:lnTo>
                  <a:cubicBezTo>
                    <a:pt x="21666" y="3630"/>
                    <a:pt x="21687" y="3632"/>
                    <a:pt x="21708" y="3632"/>
                  </a:cubicBezTo>
                  <a:cubicBezTo>
                    <a:pt x="21729" y="3632"/>
                    <a:pt x="21750" y="3630"/>
                    <a:pt x="21770" y="3626"/>
                  </a:cubicBezTo>
                  <a:lnTo>
                    <a:pt x="21650" y="3598"/>
                  </a:lnTo>
                  <a:lnTo>
                    <a:pt x="21298" y="3538"/>
                  </a:lnTo>
                  <a:lnTo>
                    <a:pt x="19941" y="3334"/>
                  </a:lnTo>
                  <a:lnTo>
                    <a:pt x="17799" y="3029"/>
                  </a:lnTo>
                  <a:lnTo>
                    <a:pt x="16457" y="2845"/>
                  </a:lnTo>
                  <a:cubicBezTo>
                    <a:pt x="15990" y="2767"/>
                    <a:pt x="15490" y="2647"/>
                    <a:pt x="14973" y="2544"/>
                  </a:cubicBezTo>
                  <a:cubicBezTo>
                    <a:pt x="12886" y="2114"/>
                    <a:pt x="10413" y="1614"/>
                    <a:pt x="7637" y="1091"/>
                  </a:cubicBezTo>
                  <a:cubicBezTo>
                    <a:pt x="6252" y="827"/>
                    <a:pt x="4800" y="558"/>
                    <a:pt x="3285" y="309"/>
                  </a:cubicBezTo>
                  <a:cubicBezTo>
                    <a:pt x="2542" y="189"/>
                    <a:pt x="1778" y="54"/>
                    <a:pt x="972" y="4"/>
                  </a:cubicBezTo>
                  <a:lnTo>
                    <a:pt x="810" y="4"/>
                  </a:lnTo>
                  <a:cubicBezTo>
                    <a:pt x="793" y="2"/>
                    <a:pt x="776" y="1"/>
                    <a:pt x="75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4" name="Google Shape;3161;p87">
              <a:extLst>
                <a:ext uri="{FF2B5EF4-FFF2-40B4-BE49-F238E27FC236}">
                  <a16:creationId xmlns:a16="http://schemas.microsoft.com/office/drawing/2014/main" id="{E055588E-ECF4-B546-A6B0-B1BD68AD3FAC}"/>
                </a:ext>
              </a:extLst>
            </p:cNvPr>
            <p:cNvSpPr/>
            <p:nvPr/>
          </p:nvSpPr>
          <p:spPr>
            <a:xfrm>
              <a:off x="2146300" y="4549700"/>
              <a:ext cx="230825" cy="91175"/>
            </a:xfrm>
            <a:custGeom>
              <a:avLst/>
              <a:gdLst/>
              <a:ahLst/>
              <a:cxnLst/>
              <a:rect l="l" t="t" r="r" b="b"/>
              <a:pathLst>
                <a:path w="9233" h="3647" extrusionOk="0">
                  <a:moveTo>
                    <a:pt x="5739" y="0"/>
                  </a:moveTo>
                  <a:cubicBezTo>
                    <a:pt x="5673" y="0"/>
                    <a:pt x="5607" y="4"/>
                    <a:pt x="5541" y="12"/>
                  </a:cubicBezTo>
                  <a:cubicBezTo>
                    <a:pt x="6223" y="134"/>
                    <a:pt x="6888" y="345"/>
                    <a:pt x="7517" y="637"/>
                  </a:cubicBezTo>
                  <a:cubicBezTo>
                    <a:pt x="7832" y="788"/>
                    <a:pt x="8128" y="974"/>
                    <a:pt x="8401" y="1192"/>
                  </a:cubicBezTo>
                  <a:cubicBezTo>
                    <a:pt x="8711" y="1411"/>
                    <a:pt x="8922" y="1744"/>
                    <a:pt x="8989" y="2118"/>
                  </a:cubicBezTo>
                  <a:cubicBezTo>
                    <a:pt x="9000" y="2537"/>
                    <a:pt x="8772" y="2926"/>
                    <a:pt x="8401" y="3122"/>
                  </a:cubicBezTo>
                  <a:cubicBezTo>
                    <a:pt x="8058" y="3304"/>
                    <a:pt x="7677" y="3397"/>
                    <a:pt x="7291" y="3397"/>
                  </a:cubicBezTo>
                  <a:cubicBezTo>
                    <a:pt x="7215" y="3397"/>
                    <a:pt x="7139" y="3394"/>
                    <a:pt x="7064" y="3386"/>
                  </a:cubicBezTo>
                  <a:cubicBezTo>
                    <a:pt x="5374" y="3293"/>
                    <a:pt x="3695" y="3068"/>
                    <a:pt x="2041" y="2715"/>
                  </a:cubicBezTo>
                  <a:cubicBezTo>
                    <a:pt x="1407" y="2575"/>
                    <a:pt x="902" y="2438"/>
                    <a:pt x="550" y="2335"/>
                  </a:cubicBezTo>
                  <a:cubicBezTo>
                    <a:pt x="373" y="2270"/>
                    <a:pt x="188" y="2226"/>
                    <a:pt x="0" y="2201"/>
                  </a:cubicBezTo>
                  <a:lnTo>
                    <a:pt x="0" y="2201"/>
                  </a:lnTo>
                  <a:cubicBezTo>
                    <a:pt x="166" y="2295"/>
                    <a:pt x="342" y="2372"/>
                    <a:pt x="524" y="2427"/>
                  </a:cubicBezTo>
                  <a:cubicBezTo>
                    <a:pt x="866" y="2562"/>
                    <a:pt x="1370" y="2729"/>
                    <a:pt x="2005" y="2891"/>
                  </a:cubicBezTo>
                  <a:cubicBezTo>
                    <a:pt x="3661" y="3294"/>
                    <a:pt x="5352" y="3543"/>
                    <a:pt x="7053" y="3636"/>
                  </a:cubicBezTo>
                  <a:cubicBezTo>
                    <a:pt x="7132" y="3643"/>
                    <a:pt x="7211" y="3647"/>
                    <a:pt x="7290" y="3647"/>
                  </a:cubicBezTo>
                  <a:cubicBezTo>
                    <a:pt x="7721" y="3647"/>
                    <a:pt x="8146" y="3539"/>
                    <a:pt x="8526" y="3331"/>
                  </a:cubicBezTo>
                  <a:cubicBezTo>
                    <a:pt x="8967" y="3086"/>
                    <a:pt x="9233" y="2612"/>
                    <a:pt x="9211" y="2109"/>
                  </a:cubicBezTo>
                  <a:cubicBezTo>
                    <a:pt x="9136" y="1674"/>
                    <a:pt x="8888" y="1286"/>
                    <a:pt x="8526" y="1034"/>
                  </a:cubicBezTo>
                  <a:cubicBezTo>
                    <a:pt x="8238" y="816"/>
                    <a:pt x="7927" y="629"/>
                    <a:pt x="7600" y="480"/>
                  </a:cubicBezTo>
                  <a:cubicBezTo>
                    <a:pt x="7127" y="263"/>
                    <a:pt x="6625" y="115"/>
                    <a:pt x="6110" y="40"/>
                  </a:cubicBezTo>
                  <a:cubicBezTo>
                    <a:pt x="5988" y="14"/>
                    <a:pt x="5863" y="0"/>
                    <a:pt x="573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5" name="Google Shape;3162;p87">
              <a:extLst>
                <a:ext uri="{FF2B5EF4-FFF2-40B4-BE49-F238E27FC236}">
                  <a16:creationId xmlns:a16="http://schemas.microsoft.com/office/drawing/2014/main" id="{8901653C-A188-F844-8884-5DB4A6B947A7}"/>
                </a:ext>
              </a:extLst>
            </p:cNvPr>
            <p:cNvSpPr/>
            <p:nvPr/>
          </p:nvSpPr>
          <p:spPr>
            <a:xfrm>
              <a:off x="2652050" y="2450775"/>
              <a:ext cx="3348050" cy="2271625"/>
            </a:xfrm>
            <a:custGeom>
              <a:avLst/>
              <a:gdLst/>
              <a:ahLst/>
              <a:cxnLst/>
              <a:rect l="l" t="t" r="r" b="b"/>
              <a:pathLst>
                <a:path w="133922" h="90865" extrusionOk="0">
                  <a:moveTo>
                    <a:pt x="92003" y="1"/>
                  </a:moveTo>
                  <a:lnTo>
                    <a:pt x="62665" y="2579"/>
                  </a:lnTo>
                  <a:lnTo>
                    <a:pt x="58880" y="4625"/>
                  </a:lnTo>
                  <a:cubicBezTo>
                    <a:pt x="58880" y="4625"/>
                    <a:pt x="48624" y="8215"/>
                    <a:pt x="46037" y="11298"/>
                  </a:cubicBezTo>
                  <a:cubicBezTo>
                    <a:pt x="43450" y="14381"/>
                    <a:pt x="35491" y="26196"/>
                    <a:pt x="33949" y="33641"/>
                  </a:cubicBezTo>
                  <a:cubicBezTo>
                    <a:pt x="32407" y="41089"/>
                    <a:pt x="25553" y="52373"/>
                    <a:pt x="25553" y="52373"/>
                  </a:cubicBezTo>
                  <a:lnTo>
                    <a:pt x="1" y="65224"/>
                  </a:lnTo>
                  <a:lnTo>
                    <a:pt x="4494" y="82455"/>
                  </a:lnTo>
                  <a:cubicBezTo>
                    <a:pt x="4494" y="82455"/>
                    <a:pt x="37331" y="72380"/>
                    <a:pt x="40155" y="70325"/>
                  </a:cubicBezTo>
                  <a:cubicBezTo>
                    <a:pt x="42840" y="68371"/>
                    <a:pt x="50389" y="52507"/>
                    <a:pt x="51118" y="50966"/>
                  </a:cubicBezTo>
                  <a:lnTo>
                    <a:pt x="51118" y="50966"/>
                  </a:lnTo>
                  <a:cubicBezTo>
                    <a:pt x="51328" y="51457"/>
                    <a:pt x="51670" y="52232"/>
                    <a:pt x="52201" y="53414"/>
                  </a:cubicBezTo>
                  <a:cubicBezTo>
                    <a:pt x="54511" y="58551"/>
                    <a:pt x="63245" y="64457"/>
                    <a:pt x="63245" y="64457"/>
                  </a:cubicBezTo>
                  <a:lnTo>
                    <a:pt x="61624" y="90772"/>
                  </a:lnTo>
                  <a:lnTo>
                    <a:pt x="133921" y="90865"/>
                  </a:lnTo>
                  <a:lnTo>
                    <a:pt x="133921" y="90865"/>
                  </a:lnTo>
                  <a:cubicBezTo>
                    <a:pt x="133921" y="90865"/>
                    <a:pt x="127955" y="37488"/>
                    <a:pt x="127955" y="31329"/>
                  </a:cubicBezTo>
                  <a:cubicBezTo>
                    <a:pt x="127955" y="25169"/>
                    <a:pt x="123341" y="12839"/>
                    <a:pt x="117431" y="7448"/>
                  </a:cubicBezTo>
                  <a:cubicBezTo>
                    <a:pt x="111521" y="2056"/>
                    <a:pt x="92003" y="1"/>
                    <a:pt x="92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6" name="Google Shape;3163;p87">
              <a:extLst>
                <a:ext uri="{FF2B5EF4-FFF2-40B4-BE49-F238E27FC236}">
                  <a16:creationId xmlns:a16="http://schemas.microsoft.com/office/drawing/2014/main" id="{FEC1626B-AA3E-E848-BA08-0D8DCA0EF7FD}"/>
                </a:ext>
              </a:extLst>
            </p:cNvPr>
            <p:cNvSpPr/>
            <p:nvPr/>
          </p:nvSpPr>
          <p:spPr>
            <a:xfrm>
              <a:off x="4249350" y="2679725"/>
              <a:ext cx="1693100" cy="1967125"/>
            </a:xfrm>
            <a:custGeom>
              <a:avLst/>
              <a:gdLst/>
              <a:ahLst/>
              <a:cxnLst/>
              <a:rect l="l" t="t" r="r" b="b"/>
              <a:pathLst>
                <a:path w="67724" h="78685" extrusionOk="0">
                  <a:moveTo>
                    <a:pt x="49794" y="0"/>
                  </a:moveTo>
                  <a:cubicBezTo>
                    <a:pt x="48919" y="0"/>
                    <a:pt x="47994" y="139"/>
                    <a:pt x="47017" y="442"/>
                  </a:cubicBezTo>
                  <a:cubicBezTo>
                    <a:pt x="46227" y="687"/>
                    <a:pt x="36433" y="25979"/>
                    <a:pt x="35743" y="28279"/>
                  </a:cubicBezTo>
                  <a:cubicBezTo>
                    <a:pt x="35054" y="30579"/>
                    <a:pt x="35743" y="45074"/>
                    <a:pt x="35743" y="45074"/>
                  </a:cubicBezTo>
                  <a:lnTo>
                    <a:pt x="38983" y="51059"/>
                  </a:lnTo>
                  <a:cubicBezTo>
                    <a:pt x="38983" y="51059"/>
                    <a:pt x="38058" y="55428"/>
                    <a:pt x="38751" y="57501"/>
                  </a:cubicBezTo>
                  <a:lnTo>
                    <a:pt x="24256" y="60278"/>
                  </a:lnTo>
                  <a:cubicBezTo>
                    <a:pt x="24256" y="60278"/>
                    <a:pt x="22621" y="59153"/>
                    <a:pt x="20508" y="59153"/>
                  </a:cubicBezTo>
                  <a:cubicBezTo>
                    <a:pt x="19452" y="59153"/>
                    <a:pt x="18276" y="59434"/>
                    <a:pt x="17125" y="60278"/>
                  </a:cubicBezTo>
                  <a:lnTo>
                    <a:pt x="1" y="61726"/>
                  </a:lnTo>
                  <a:cubicBezTo>
                    <a:pt x="1" y="61726"/>
                    <a:pt x="5023" y="61782"/>
                    <a:pt x="3527" y="69483"/>
                  </a:cubicBezTo>
                  <a:cubicBezTo>
                    <a:pt x="2064" y="77027"/>
                    <a:pt x="950" y="78684"/>
                    <a:pt x="950" y="78684"/>
                  </a:cubicBezTo>
                  <a:lnTo>
                    <a:pt x="61047" y="77295"/>
                  </a:lnTo>
                  <a:cubicBezTo>
                    <a:pt x="61047" y="77295"/>
                    <a:pt x="67724" y="76962"/>
                    <a:pt x="66706" y="64124"/>
                  </a:cubicBezTo>
                  <a:cubicBezTo>
                    <a:pt x="65688" y="51285"/>
                    <a:pt x="62824" y="15870"/>
                    <a:pt x="62824" y="15870"/>
                  </a:cubicBezTo>
                  <a:cubicBezTo>
                    <a:pt x="62824" y="15870"/>
                    <a:pt x="59161" y="0"/>
                    <a:pt x="497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7" name="Google Shape;3164;p87">
              <a:extLst>
                <a:ext uri="{FF2B5EF4-FFF2-40B4-BE49-F238E27FC236}">
                  <a16:creationId xmlns:a16="http://schemas.microsoft.com/office/drawing/2014/main" id="{65E5BB01-90B2-9A46-851C-1313BF1F58BF}"/>
                </a:ext>
              </a:extLst>
            </p:cNvPr>
            <p:cNvSpPr/>
            <p:nvPr/>
          </p:nvSpPr>
          <p:spPr>
            <a:xfrm>
              <a:off x="5047825" y="2932350"/>
              <a:ext cx="91775" cy="823675"/>
            </a:xfrm>
            <a:custGeom>
              <a:avLst/>
              <a:gdLst/>
              <a:ahLst/>
              <a:cxnLst/>
              <a:rect l="l" t="t" r="r" b="b"/>
              <a:pathLst>
                <a:path w="3671" h="32947" extrusionOk="0">
                  <a:moveTo>
                    <a:pt x="2454" y="0"/>
                  </a:moveTo>
                  <a:cubicBezTo>
                    <a:pt x="2408" y="106"/>
                    <a:pt x="2369" y="214"/>
                    <a:pt x="2333" y="324"/>
                  </a:cubicBezTo>
                  <a:cubicBezTo>
                    <a:pt x="2260" y="554"/>
                    <a:pt x="2168" y="842"/>
                    <a:pt x="2033" y="1250"/>
                  </a:cubicBezTo>
                  <a:cubicBezTo>
                    <a:pt x="1898" y="1656"/>
                    <a:pt x="1756" y="2128"/>
                    <a:pt x="1603" y="2740"/>
                  </a:cubicBezTo>
                  <a:cubicBezTo>
                    <a:pt x="1449" y="3350"/>
                    <a:pt x="1260" y="3994"/>
                    <a:pt x="1112" y="4739"/>
                  </a:cubicBezTo>
                  <a:cubicBezTo>
                    <a:pt x="1032" y="5114"/>
                    <a:pt x="950" y="5498"/>
                    <a:pt x="867" y="5909"/>
                  </a:cubicBezTo>
                  <a:cubicBezTo>
                    <a:pt x="783" y="6321"/>
                    <a:pt x="722" y="6729"/>
                    <a:pt x="648" y="7192"/>
                  </a:cubicBezTo>
                  <a:cubicBezTo>
                    <a:pt x="487" y="8075"/>
                    <a:pt x="390" y="9028"/>
                    <a:pt x="270" y="10029"/>
                  </a:cubicBezTo>
                  <a:cubicBezTo>
                    <a:pt x="66" y="12208"/>
                    <a:pt x="0" y="14399"/>
                    <a:pt x="70" y="16587"/>
                  </a:cubicBezTo>
                  <a:cubicBezTo>
                    <a:pt x="167" y="18774"/>
                    <a:pt x="403" y="20952"/>
                    <a:pt x="779" y="23108"/>
                  </a:cubicBezTo>
                  <a:cubicBezTo>
                    <a:pt x="964" y="24076"/>
                    <a:pt x="1181" y="25010"/>
                    <a:pt x="1361" y="25885"/>
                  </a:cubicBezTo>
                  <a:cubicBezTo>
                    <a:pt x="1543" y="26759"/>
                    <a:pt x="1811" y="27560"/>
                    <a:pt x="2005" y="28296"/>
                  </a:cubicBezTo>
                  <a:cubicBezTo>
                    <a:pt x="2200" y="29031"/>
                    <a:pt x="2445" y="29675"/>
                    <a:pt x="2630" y="30254"/>
                  </a:cubicBezTo>
                  <a:cubicBezTo>
                    <a:pt x="2814" y="30832"/>
                    <a:pt x="3004" y="31318"/>
                    <a:pt x="3162" y="31712"/>
                  </a:cubicBezTo>
                  <a:lnTo>
                    <a:pt x="3527" y="32637"/>
                  </a:lnTo>
                  <a:cubicBezTo>
                    <a:pt x="3561" y="32746"/>
                    <a:pt x="3609" y="32850"/>
                    <a:pt x="3671" y="32947"/>
                  </a:cubicBezTo>
                  <a:cubicBezTo>
                    <a:pt x="3643" y="32827"/>
                    <a:pt x="3608" y="32709"/>
                    <a:pt x="3565" y="32593"/>
                  </a:cubicBezTo>
                  <a:lnTo>
                    <a:pt x="3241" y="31668"/>
                  </a:lnTo>
                  <a:cubicBezTo>
                    <a:pt x="3097" y="31271"/>
                    <a:pt x="2927" y="30775"/>
                    <a:pt x="2751" y="30201"/>
                  </a:cubicBezTo>
                  <a:cubicBezTo>
                    <a:pt x="2575" y="29629"/>
                    <a:pt x="2357" y="28977"/>
                    <a:pt x="2159" y="28241"/>
                  </a:cubicBezTo>
                  <a:cubicBezTo>
                    <a:pt x="1959" y="27504"/>
                    <a:pt x="1760" y="26676"/>
                    <a:pt x="1547" y="25830"/>
                  </a:cubicBezTo>
                  <a:cubicBezTo>
                    <a:pt x="1335" y="24982"/>
                    <a:pt x="1167" y="24042"/>
                    <a:pt x="987" y="23052"/>
                  </a:cubicBezTo>
                  <a:cubicBezTo>
                    <a:pt x="243" y="18756"/>
                    <a:pt x="73" y="14380"/>
                    <a:pt x="483" y="10037"/>
                  </a:cubicBezTo>
                  <a:cubicBezTo>
                    <a:pt x="594" y="9058"/>
                    <a:pt x="686" y="8090"/>
                    <a:pt x="839" y="7205"/>
                  </a:cubicBezTo>
                  <a:cubicBezTo>
                    <a:pt x="909" y="6765"/>
                    <a:pt x="965" y="6340"/>
                    <a:pt x="1043" y="5932"/>
                  </a:cubicBezTo>
                  <a:cubicBezTo>
                    <a:pt x="1122" y="5526"/>
                    <a:pt x="1197" y="5136"/>
                    <a:pt x="1270" y="4762"/>
                  </a:cubicBezTo>
                  <a:cubicBezTo>
                    <a:pt x="1414" y="4013"/>
                    <a:pt x="1603" y="3337"/>
                    <a:pt x="1732" y="2763"/>
                  </a:cubicBezTo>
                  <a:cubicBezTo>
                    <a:pt x="1863" y="2188"/>
                    <a:pt x="2015" y="1638"/>
                    <a:pt x="2121" y="1263"/>
                  </a:cubicBezTo>
                  <a:cubicBezTo>
                    <a:pt x="2228" y="887"/>
                    <a:pt x="2316" y="573"/>
                    <a:pt x="2380" y="337"/>
                  </a:cubicBezTo>
                  <a:cubicBezTo>
                    <a:pt x="2418" y="229"/>
                    <a:pt x="2443" y="114"/>
                    <a:pt x="2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8" name="Google Shape;3165;p87">
              <a:extLst>
                <a:ext uri="{FF2B5EF4-FFF2-40B4-BE49-F238E27FC236}">
                  <a16:creationId xmlns:a16="http://schemas.microsoft.com/office/drawing/2014/main" id="{FE66C4CB-CF08-2D46-9030-67EF576C56A0}"/>
                </a:ext>
              </a:extLst>
            </p:cNvPr>
            <p:cNvSpPr/>
            <p:nvPr/>
          </p:nvSpPr>
          <p:spPr>
            <a:xfrm>
              <a:off x="5202400" y="4123500"/>
              <a:ext cx="459950" cy="318300"/>
            </a:xfrm>
            <a:custGeom>
              <a:avLst/>
              <a:gdLst/>
              <a:ahLst/>
              <a:cxnLst/>
              <a:rect l="l" t="t" r="r" b="b"/>
              <a:pathLst>
                <a:path w="18398" h="12732" extrusionOk="0">
                  <a:moveTo>
                    <a:pt x="0" y="1"/>
                  </a:moveTo>
                  <a:lnTo>
                    <a:pt x="0" y="1"/>
                  </a:lnTo>
                  <a:cubicBezTo>
                    <a:pt x="71" y="39"/>
                    <a:pt x="145" y="67"/>
                    <a:pt x="223" y="84"/>
                  </a:cubicBezTo>
                  <a:lnTo>
                    <a:pt x="861" y="273"/>
                  </a:lnTo>
                  <a:cubicBezTo>
                    <a:pt x="1140" y="347"/>
                    <a:pt x="1473" y="435"/>
                    <a:pt x="1866" y="578"/>
                  </a:cubicBezTo>
                  <a:cubicBezTo>
                    <a:pt x="2259" y="722"/>
                    <a:pt x="2703" y="879"/>
                    <a:pt x="3186" y="1042"/>
                  </a:cubicBezTo>
                  <a:cubicBezTo>
                    <a:pt x="3667" y="1203"/>
                    <a:pt x="4184" y="1439"/>
                    <a:pt x="4749" y="1667"/>
                  </a:cubicBezTo>
                  <a:cubicBezTo>
                    <a:pt x="5314" y="1892"/>
                    <a:pt x="5893" y="2184"/>
                    <a:pt x="6507" y="2481"/>
                  </a:cubicBezTo>
                  <a:cubicBezTo>
                    <a:pt x="7826" y="3152"/>
                    <a:pt x="9099" y="3906"/>
                    <a:pt x="10321" y="4739"/>
                  </a:cubicBezTo>
                  <a:cubicBezTo>
                    <a:pt x="11533" y="5590"/>
                    <a:pt x="12691" y="6517"/>
                    <a:pt x="13783" y="7517"/>
                  </a:cubicBezTo>
                  <a:cubicBezTo>
                    <a:pt x="14283" y="7985"/>
                    <a:pt x="14745" y="8442"/>
                    <a:pt x="15172" y="8873"/>
                  </a:cubicBezTo>
                  <a:cubicBezTo>
                    <a:pt x="15597" y="9303"/>
                    <a:pt x="15963" y="9734"/>
                    <a:pt x="16310" y="10119"/>
                  </a:cubicBezTo>
                  <a:cubicBezTo>
                    <a:pt x="16658" y="10501"/>
                    <a:pt x="16941" y="10877"/>
                    <a:pt x="17199" y="11192"/>
                  </a:cubicBezTo>
                  <a:cubicBezTo>
                    <a:pt x="17457" y="11506"/>
                    <a:pt x="17671" y="11789"/>
                    <a:pt x="17841" y="12025"/>
                  </a:cubicBezTo>
                  <a:lnTo>
                    <a:pt x="18240" y="12556"/>
                  </a:lnTo>
                  <a:cubicBezTo>
                    <a:pt x="18289" y="12618"/>
                    <a:pt x="18341" y="12678"/>
                    <a:pt x="18397" y="12732"/>
                  </a:cubicBezTo>
                  <a:cubicBezTo>
                    <a:pt x="18369" y="12657"/>
                    <a:pt x="18333" y="12585"/>
                    <a:pt x="18287" y="12519"/>
                  </a:cubicBezTo>
                  <a:cubicBezTo>
                    <a:pt x="18190" y="12367"/>
                    <a:pt x="18070" y="12201"/>
                    <a:pt x="17922" y="11961"/>
                  </a:cubicBezTo>
                  <a:cubicBezTo>
                    <a:pt x="17734" y="11661"/>
                    <a:pt x="17530" y="11374"/>
                    <a:pt x="17310" y="11098"/>
                  </a:cubicBezTo>
                  <a:cubicBezTo>
                    <a:pt x="17057" y="10774"/>
                    <a:pt x="16778" y="10394"/>
                    <a:pt x="16445" y="9997"/>
                  </a:cubicBezTo>
                  <a:cubicBezTo>
                    <a:pt x="16112" y="9599"/>
                    <a:pt x="15741" y="9187"/>
                    <a:pt x="15320" y="8724"/>
                  </a:cubicBezTo>
                  <a:cubicBezTo>
                    <a:pt x="14899" y="8262"/>
                    <a:pt x="14427" y="7798"/>
                    <a:pt x="13933" y="7335"/>
                  </a:cubicBezTo>
                  <a:cubicBezTo>
                    <a:pt x="12840" y="6323"/>
                    <a:pt x="11680" y="5386"/>
                    <a:pt x="10461" y="4531"/>
                  </a:cubicBezTo>
                  <a:cubicBezTo>
                    <a:pt x="9231" y="3689"/>
                    <a:pt x="7942" y="2934"/>
                    <a:pt x="6606" y="2272"/>
                  </a:cubicBezTo>
                  <a:cubicBezTo>
                    <a:pt x="5985" y="1980"/>
                    <a:pt x="5388" y="1712"/>
                    <a:pt x="4828" y="1472"/>
                  </a:cubicBezTo>
                  <a:cubicBezTo>
                    <a:pt x="4266" y="1231"/>
                    <a:pt x="3727" y="1059"/>
                    <a:pt x="3240" y="875"/>
                  </a:cubicBezTo>
                  <a:cubicBezTo>
                    <a:pt x="2754" y="690"/>
                    <a:pt x="2306" y="570"/>
                    <a:pt x="1908" y="449"/>
                  </a:cubicBezTo>
                  <a:cubicBezTo>
                    <a:pt x="1509" y="329"/>
                    <a:pt x="1168" y="245"/>
                    <a:pt x="885" y="181"/>
                  </a:cubicBezTo>
                  <a:lnTo>
                    <a:pt x="232" y="37"/>
                  </a:lnTo>
                  <a:cubicBezTo>
                    <a:pt x="157" y="15"/>
                    <a:pt x="79" y="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9" name="Google Shape;3166;p87">
              <a:extLst>
                <a:ext uri="{FF2B5EF4-FFF2-40B4-BE49-F238E27FC236}">
                  <a16:creationId xmlns:a16="http://schemas.microsoft.com/office/drawing/2014/main" id="{3C67138E-2F6A-734E-B567-976457750B08}"/>
                </a:ext>
              </a:extLst>
            </p:cNvPr>
            <p:cNvSpPr/>
            <p:nvPr/>
          </p:nvSpPr>
          <p:spPr>
            <a:xfrm>
              <a:off x="5465600" y="4230875"/>
              <a:ext cx="323200" cy="126850"/>
            </a:xfrm>
            <a:custGeom>
              <a:avLst/>
              <a:gdLst/>
              <a:ahLst/>
              <a:cxnLst/>
              <a:rect l="l" t="t" r="r" b="b"/>
              <a:pathLst>
                <a:path w="12928" h="5074" extrusionOk="0">
                  <a:moveTo>
                    <a:pt x="1785" y="0"/>
                  </a:moveTo>
                  <a:cubicBezTo>
                    <a:pt x="1582" y="0"/>
                    <a:pt x="1396" y="14"/>
                    <a:pt x="1223" y="14"/>
                  </a:cubicBezTo>
                  <a:cubicBezTo>
                    <a:pt x="1001" y="22"/>
                    <a:pt x="780" y="41"/>
                    <a:pt x="561" y="74"/>
                  </a:cubicBezTo>
                  <a:cubicBezTo>
                    <a:pt x="372" y="83"/>
                    <a:pt x="184" y="114"/>
                    <a:pt x="1" y="167"/>
                  </a:cubicBezTo>
                  <a:cubicBezTo>
                    <a:pt x="2" y="176"/>
                    <a:pt x="35" y="179"/>
                    <a:pt x="98" y="179"/>
                  </a:cubicBezTo>
                  <a:cubicBezTo>
                    <a:pt x="278" y="179"/>
                    <a:pt x="704" y="151"/>
                    <a:pt x="1316" y="151"/>
                  </a:cubicBezTo>
                  <a:cubicBezTo>
                    <a:pt x="1550" y="151"/>
                    <a:pt x="1812" y="156"/>
                    <a:pt x="2098" y="167"/>
                  </a:cubicBezTo>
                  <a:cubicBezTo>
                    <a:pt x="2852" y="202"/>
                    <a:pt x="3604" y="290"/>
                    <a:pt x="4346" y="431"/>
                  </a:cubicBezTo>
                  <a:cubicBezTo>
                    <a:pt x="5254" y="610"/>
                    <a:pt x="6146" y="861"/>
                    <a:pt x="7013" y="1180"/>
                  </a:cubicBezTo>
                  <a:cubicBezTo>
                    <a:pt x="7875" y="1516"/>
                    <a:pt x="8708" y="1921"/>
                    <a:pt x="9507" y="2389"/>
                  </a:cubicBezTo>
                  <a:cubicBezTo>
                    <a:pt x="10154" y="2776"/>
                    <a:pt x="10773" y="3209"/>
                    <a:pt x="11360" y="3684"/>
                  </a:cubicBezTo>
                  <a:cubicBezTo>
                    <a:pt x="12333" y="4478"/>
                    <a:pt x="12863" y="5074"/>
                    <a:pt x="12924" y="5074"/>
                  </a:cubicBezTo>
                  <a:cubicBezTo>
                    <a:pt x="12925" y="5074"/>
                    <a:pt x="12926" y="5073"/>
                    <a:pt x="12927" y="5073"/>
                  </a:cubicBezTo>
                  <a:cubicBezTo>
                    <a:pt x="12829" y="4914"/>
                    <a:pt x="12712" y="4766"/>
                    <a:pt x="12581" y="4633"/>
                  </a:cubicBezTo>
                  <a:cubicBezTo>
                    <a:pt x="12438" y="4468"/>
                    <a:pt x="12282" y="4314"/>
                    <a:pt x="12118" y="4171"/>
                  </a:cubicBezTo>
                  <a:cubicBezTo>
                    <a:pt x="11937" y="3990"/>
                    <a:pt x="11729" y="3776"/>
                    <a:pt x="11476" y="3568"/>
                  </a:cubicBezTo>
                  <a:cubicBezTo>
                    <a:pt x="10895" y="3069"/>
                    <a:pt x="10276" y="2618"/>
                    <a:pt x="9623" y="2217"/>
                  </a:cubicBezTo>
                  <a:cubicBezTo>
                    <a:pt x="8019" y="1233"/>
                    <a:pt x="6243" y="558"/>
                    <a:pt x="4389" y="231"/>
                  </a:cubicBezTo>
                  <a:cubicBezTo>
                    <a:pt x="3634" y="99"/>
                    <a:pt x="2870" y="28"/>
                    <a:pt x="2102" y="14"/>
                  </a:cubicBezTo>
                  <a:cubicBezTo>
                    <a:pt x="1992" y="4"/>
                    <a:pt x="1887" y="0"/>
                    <a:pt x="1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0" name="Google Shape;3167;p87">
              <a:extLst>
                <a:ext uri="{FF2B5EF4-FFF2-40B4-BE49-F238E27FC236}">
                  <a16:creationId xmlns:a16="http://schemas.microsoft.com/office/drawing/2014/main" id="{07212130-A331-F34F-BF5B-B333C1803055}"/>
                </a:ext>
              </a:extLst>
            </p:cNvPr>
            <p:cNvSpPr/>
            <p:nvPr/>
          </p:nvSpPr>
          <p:spPr>
            <a:xfrm>
              <a:off x="5270650" y="4074275"/>
              <a:ext cx="379200" cy="71850"/>
            </a:xfrm>
            <a:custGeom>
              <a:avLst/>
              <a:gdLst/>
              <a:ahLst/>
              <a:cxnLst/>
              <a:rect l="l" t="t" r="r" b="b"/>
              <a:pathLst>
                <a:path w="15168" h="2874" extrusionOk="0">
                  <a:moveTo>
                    <a:pt x="6785" y="1"/>
                  </a:moveTo>
                  <a:cubicBezTo>
                    <a:pt x="6061" y="1"/>
                    <a:pt x="5335" y="57"/>
                    <a:pt x="4615" y="169"/>
                  </a:cubicBezTo>
                  <a:cubicBezTo>
                    <a:pt x="4163" y="240"/>
                    <a:pt x="3714" y="336"/>
                    <a:pt x="3273" y="456"/>
                  </a:cubicBezTo>
                  <a:cubicBezTo>
                    <a:pt x="2884" y="550"/>
                    <a:pt x="2503" y="667"/>
                    <a:pt x="2129" y="807"/>
                  </a:cubicBezTo>
                  <a:cubicBezTo>
                    <a:pt x="1815" y="914"/>
                    <a:pt x="1506" y="1038"/>
                    <a:pt x="1204" y="1178"/>
                  </a:cubicBezTo>
                  <a:cubicBezTo>
                    <a:pt x="976" y="1273"/>
                    <a:pt x="755" y="1384"/>
                    <a:pt x="542" y="1510"/>
                  </a:cubicBezTo>
                  <a:cubicBezTo>
                    <a:pt x="350" y="1601"/>
                    <a:pt x="170" y="1711"/>
                    <a:pt x="1" y="1839"/>
                  </a:cubicBezTo>
                  <a:cubicBezTo>
                    <a:pt x="2" y="1842"/>
                    <a:pt x="6" y="1844"/>
                    <a:pt x="11" y="1844"/>
                  </a:cubicBezTo>
                  <a:cubicBezTo>
                    <a:pt x="109" y="1844"/>
                    <a:pt x="859" y="1406"/>
                    <a:pt x="2172" y="969"/>
                  </a:cubicBezTo>
                  <a:cubicBezTo>
                    <a:pt x="2544" y="840"/>
                    <a:pt x="2924" y="732"/>
                    <a:pt x="3310" y="645"/>
                  </a:cubicBezTo>
                  <a:cubicBezTo>
                    <a:pt x="3707" y="534"/>
                    <a:pt x="4171" y="469"/>
                    <a:pt x="4634" y="390"/>
                  </a:cubicBezTo>
                  <a:cubicBezTo>
                    <a:pt x="5326" y="291"/>
                    <a:pt x="6023" y="241"/>
                    <a:pt x="6720" y="241"/>
                  </a:cubicBezTo>
                  <a:cubicBezTo>
                    <a:pt x="8088" y="241"/>
                    <a:pt x="9453" y="432"/>
                    <a:pt x="10775" y="812"/>
                  </a:cubicBezTo>
                  <a:cubicBezTo>
                    <a:pt x="11228" y="956"/>
                    <a:pt x="11663" y="1081"/>
                    <a:pt x="12052" y="1248"/>
                  </a:cubicBezTo>
                  <a:cubicBezTo>
                    <a:pt x="12422" y="1381"/>
                    <a:pt x="12784" y="1535"/>
                    <a:pt x="13136" y="1710"/>
                  </a:cubicBezTo>
                  <a:cubicBezTo>
                    <a:pt x="14386" y="2327"/>
                    <a:pt x="15088" y="2874"/>
                    <a:pt x="15161" y="2874"/>
                  </a:cubicBezTo>
                  <a:cubicBezTo>
                    <a:pt x="15164" y="2874"/>
                    <a:pt x="15166" y="2873"/>
                    <a:pt x="15167" y="2871"/>
                  </a:cubicBezTo>
                  <a:cubicBezTo>
                    <a:pt x="15025" y="2722"/>
                    <a:pt x="14863" y="2590"/>
                    <a:pt x="14690" y="2477"/>
                  </a:cubicBezTo>
                  <a:cubicBezTo>
                    <a:pt x="14497" y="2323"/>
                    <a:pt x="14293" y="2184"/>
                    <a:pt x="14079" y="2060"/>
                  </a:cubicBezTo>
                  <a:cubicBezTo>
                    <a:pt x="13805" y="1880"/>
                    <a:pt x="13520" y="1716"/>
                    <a:pt x="13228" y="1566"/>
                  </a:cubicBezTo>
                  <a:cubicBezTo>
                    <a:pt x="12876" y="1376"/>
                    <a:pt x="12512" y="1207"/>
                    <a:pt x="12140" y="1062"/>
                  </a:cubicBezTo>
                  <a:cubicBezTo>
                    <a:pt x="11719" y="881"/>
                    <a:pt x="11288" y="727"/>
                    <a:pt x="10849" y="598"/>
                  </a:cubicBezTo>
                  <a:cubicBezTo>
                    <a:pt x="9527" y="201"/>
                    <a:pt x="8158" y="1"/>
                    <a:pt x="67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1" name="Google Shape;3168;p87">
              <a:extLst>
                <a:ext uri="{FF2B5EF4-FFF2-40B4-BE49-F238E27FC236}">
                  <a16:creationId xmlns:a16="http://schemas.microsoft.com/office/drawing/2014/main" id="{9A5EC1C0-04B6-B146-B3CD-25CA7F1CFAD6}"/>
                </a:ext>
              </a:extLst>
            </p:cNvPr>
            <p:cNvSpPr/>
            <p:nvPr/>
          </p:nvSpPr>
          <p:spPr>
            <a:xfrm>
              <a:off x="4661850" y="4206100"/>
              <a:ext cx="126575" cy="414125"/>
            </a:xfrm>
            <a:custGeom>
              <a:avLst/>
              <a:gdLst/>
              <a:ahLst/>
              <a:cxnLst/>
              <a:rect l="l" t="t" r="r" b="b"/>
              <a:pathLst>
                <a:path w="5063" h="16565" extrusionOk="0">
                  <a:moveTo>
                    <a:pt x="0" y="1"/>
                  </a:moveTo>
                  <a:lnTo>
                    <a:pt x="0" y="1"/>
                  </a:lnTo>
                  <a:cubicBezTo>
                    <a:pt x="581" y="650"/>
                    <a:pt x="1126" y="1332"/>
                    <a:pt x="1634" y="2042"/>
                  </a:cubicBezTo>
                  <a:cubicBezTo>
                    <a:pt x="2160" y="2828"/>
                    <a:pt x="2625" y="3654"/>
                    <a:pt x="3021" y="4513"/>
                  </a:cubicBezTo>
                  <a:cubicBezTo>
                    <a:pt x="3483" y="5564"/>
                    <a:pt x="3868" y="6647"/>
                    <a:pt x="4174" y="7753"/>
                  </a:cubicBezTo>
                  <a:cubicBezTo>
                    <a:pt x="4462" y="8872"/>
                    <a:pt x="4662" y="10013"/>
                    <a:pt x="4775" y="11164"/>
                  </a:cubicBezTo>
                  <a:cubicBezTo>
                    <a:pt x="4863" y="12104"/>
                    <a:pt x="4872" y="13050"/>
                    <a:pt x="4799" y="13992"/>
                  </a:cubicBezTo>
                  <a:cubicBezTo>
                    <a:pt x="4709" y="14857"/>
                    <a:pt x="4567" y="15717"/>
                    <a:pt x="4374" y="16564"/>
                  </a:cubicBezTo>
                  <a:cubicBezTo>
                    <a:pt x="4464" y="16352"/>
                    <a:pt x="4539" y="16132"/>
                    <a:pt x="4596" y="15907"/>
                  </a:cubicBezTo>
                  <a:cubicBezTo>
                    <a:pt x="4682" y="15645"/>
                    <a:pt x="4748" y="15375"/>
                    <a:pt x="4790" y="15102"/>
                  </a:cubicBezTo>
                  <a:lnTo>
                    <a:pt x="4893" y="14593"/>
                  </a:lnTo>
                  <a:cubicBezTo>
                    <a:pt x="4910" y="14408"/>
                    <a:pt x="4934" y="14218"/>
                    <a:pt x="4957" y="14015"/>
                  </a:cubicBezTo>
                  <a:cubicBezTo>
                    <a:pt x="5054" y="13064"/>
                    <a:pt x="5063" y="12107"/>
                    <a:pt x="4985" y="11156"/>
                  </a:cubicBezTo>
                  <a:cubicBezTo>
                    <a:pt x="4792" y="8819"/>
                    <a:pt x="4190" y="6534"/>
                    <a:pt x="3208" y="4408"/>
                  </a:cubicBezTo>
                  <a:cubicBezTo>
                    <a:pt x="2803" y="3541"/>
                    <a:pt x="2323" y="2712"/>
                    <a:pt x="1772" y="1931"/>
                  </a:cubicBezTo>
                  <a:cubicBezTo>
                    <a:pt x="1652" y="1774"/>
                    <a:pt x="1544" y="1617"/>
                    <a:pt x="1429" y="1469"/>
                  </a:cubicBezTo>
                  <a:lnTo>
                    <a:pt x="1096" y="1074"/>
                  </a:lnTo>
                  <a:cubicBezTo>
                    <a:pt x="923" y="859"/>
                    <a:pt x="733" y="653"/>
                    <a:pt x="531" y="464"/>
                  </a:cubicBezTo>
                  <a:cubicBezTo>
                    <a:pt x="367" y="296"/>
                    <a:pt x="189" y="14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2" name="Google Shape;3169;p87">
              <a:extLst>
                <a:ext uri="{FF2B5EF4-FFF2-40B4-BE49-F238E27FC236}">
                  <a16:creationId xmlns:a16="http://schemas.microsoft.com/office/drawing/2014/main" id="{E0B205B5-4199-5741-819C-38374FADADC1}"/>
                </a:ext>
              </a:extLst>
            </p:cNvPr>
            <p:cNvSpPr/>
            <p:nvPr/>
          </p:nvSpPr>
          <p:spPr>
            <a:xfrm>
              <a:off x="4421075" y="2869650"/>
              <a:ext cx="98250" cy="1316350"/>
            </a:xfrm>
            <a:custGeom>
              <a:avLst/>
              <a:gdLst/>
              <a:ahLst/>
              <a:cxnLst/>
              <a:rect l="l" t="t" r="r" b="b"/>
              <a:pathLst>
                <a:path w="3930" h="52654" extrusionOk="0">
                  <a:moveTo>
                    <a:pt x="97" y="0"/>
                  </a:moveTo>
                  <a:cubicBezTo>
                    <a:pt x="13" y="0"/>
                    <a:pt x="0" y="120"/>
                    <a:pt x="82" y="138"/>
                  </a:cubicBezTo>
                  <a:lnTo>
                    <a:pt x="82" y="2077"/>
                  </a:lnTo>
                  <a:cubicBezTo>
                    <a:pt x="92" y="3414"/>
                    <a:pt x="125" y="5349"/>
                    <a:pt x="189" y="7736"/>
                  </a:cubicBezTo>
                  <a:cubicBezTo>
                    <a:pt x="305" y="12509"/>
                    <a:pt x="582" y="19117"/>
                    <a:pt x="1115" y="26393"/>
                  </a:cubicBezTo>
                  <a:cubicBezTo>
                    <a:pt x="1647" y="33669"/>
                    <a:pt x="2328" y="40240"/>
                    <a:pt x="2897" y="44985"/>
                  </a:cubicBezTo>
                  <a:cubicBezTo>
                    <a:pt x="3184" y="47364"/>
                    <a:pt x="3429" y="49279"/>
                    <a:pt x="3618" y="50603"/>
                  </a:cubicBezTo>
                  <a:cubicBezTo>
                    <a:pt x="3712" y="51252"/>
                    <a:pt x="3785" y="51760"/>
                    <a:pt x="3837" y="52126"/>
                  </a:cubicBezTo>
                  <a:cubicBezTo>
                    <a:pt x="3865" y="52288"/>
                    <a:pt x="3901" y="52417"/>
                    <a:pt x="3901" y="52519"/>
                  </a:cubicBezTo>
                  <a:cubicBezTo>
                    <a:pt x="3904" y="52566"/>
                    <a:pt x="3913" y="52610"/>
                    <a:pt x="3929" y="52654"/>
                  </a:cubicBezTo>
                  <a:cubicBezTo>
                    <a:pt x="3926" y="52608"/>
                    <a:pt x="3920" y="52564"/>
                    <a:pt x="3910" y="52520"/>
                  </a:cubicBezTo>
                  <a:cubicBezTo>
                    <a:pt x="3901" y="52413"/>
                    <a:pt x="3869" y="52284"/>
                    <a:pt x="3869" y="52121"/>
                  </a:cubicBezTo>
                  <a:cubicBezTo>
                    <a:pt x="3826" y="51752"/>
                    <a:pt x="3771" y="51243"/>
                    <a:pt x="3697" y="50590"/>
                  </a:cubicBezTo>
                  <a:cubicBezTo>
                    <a:pt x="3545" y="49242"/>
                    <a:pt x="3322" y="47327"/>
                    <a:pt x="3053" y="44967"/>
                  </a:cubicBezTo>
                  <a:cubicBezTo>
                    <a:pt x="2527" y="40218"/>
                    <a:pt x="1883" y="33655"/>
                    <a:pt x="1342" y="26380"/>
                  </a:cubicBezTo>
                  <a:cubicBezTo>
                    <a:pt x="801" y="19104"/>
                    <a:pt x="509" y="12510"/>
                    <a:pt x="337" y="7733"/>
                  </a:cubicBezTo>
                  <a:cubicBezTo>
                    <a:pt x="263" y="5359"/>
                    <a:pt x="202" y="3429"/>
                    <a:pt x="161" y="2078"/>
                  </a:cubicBezTo>
                  <a:cubicBezTo>
                    <a:pt x="138" y="1421"/>
                    <a:pt x="110" y="907"/>
                    <a:pt x="110" y="541"/>
                  </a:cubicBezTo>
                  <a:lnTo>
                    <a:pt x="110" y="138"/>
                  </a:lnTo>
                  <a:cubicBezTo>
                    <a:pt x="192" y="120"/>
                    <a:pt x="180" y="0"/>
                    <a:pt x="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3" name="Google Shape;3170;p87">
              <a:extLst>
                <a:ext uri="{FF2B5EF4-FFF2-40B4-BE49-F238E27FC236}">
                  <a16:creationId xmlns:a16="http://schemas.microsoft.com/office/drawing/2014/main" id="{92B69CA5-6592-AA41-846C-C32BA2BB6049}"/>
                </a:ext>
              </a:extLst>
            </p:cNvPr>
            <p:cNvSpPr/>
            <p:nvPr/>
          </p:nvSpPr>
          <p:spPr>
            <a:xfrm>
              <a:off x="3715850" y="3287800"/>
              <a:ext cx="213275" cy="442425"/>
            </a:xfrm>
            <a:custGeom>
              <a:avLst/>
              <a:gdLst/>
              <a:ahLst/>
              <a:cxnLst/>
              <a:rect l="l" t="t" r="r" b="b"/>
              <a:pathLst>
                <a:path w="8531" h="17697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46"/>
                    <a:pt x="188" y="483"/>
                    <a:pt x="310" y="712"/>
                  </a:cubicBezTo>
                  <a:cubicBezTo>
                    <a:pt x="509" y="1161"/>
                    <a:pt x="832" y="1805"/>
                    <a:pt x="1235" y="2601"/>
                  </a:cubicBezTo>
                  <a:cubicBezTo>
                    <a:pt x="2073" y="4211"/>
                    <a:pt x="3193" y="6354"/>
                    <a:pt x="4434" y="8769"/>
                  </a:cubicBezTo>
                  <a:cubicBezTo>
                    <a:pt x="5673" y="11186"/>
                    <a:pt x="6710" y="13413"/>
                    <a:pt x="7405" y="15046"/>
                  </a:cubicBezTo>
                  <a:cubicBezTo>
                    <a:pt x="7751" y="15865"/>
                    <a:pt x="8030" y="16526"/>
                    <a:pt x="8215" y="16990"/>
                  </a:cubicBezTo>
                  <a:cubicBezTo>
                    <a:pt x="8301" y="17233"/>
                    <a:pt x="8407" y="17469"/>
                    <a:pt x="8530" y="17696"/>
                  </a:cubicBezTo>
                  <a:cubicBezTo>
                    <a:pt x="8479" y="17444"/>
                    <a:pt x="8407" y="17195"/>
                    <a:pt x="8316" y="16953"/>
                  </a:cubicBezTo>
                  <a:cubicBezTo>
                    <a:pt x="8159" y="16481"/>
                    <a:pt x="7904" y="15805"/>
                    <a:pt x="7575" y="14977"/>
                  </a:cubicBezTo>
                  <a:cubicBezTo>
                    <a:pt x="6918" y="13320"/>
                    <a:pt x="5905" y="11097"/>
                    <a:pt x="4664" y="8659"/>
                  </a:cubicBezTo>
                  <a:cubicBezTo>
                    <a:pt x="3425" y="6220"/>
                    <a:pt x="2241" y="4082"/>
                    <a:pt x="1398" y="2517"/>
                  </a:cubicBezTo>
                  <a:lnTo>
                    <a:pt x="394" y="666"/>
                  </a:lnTo>
                  <a:cubicBezTo>
                    <a:pt x="282" y="433"/>
                    <a:pt x="150" y="21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4" name="Google Shape;3171;p87">
              <a:extLst>
                <a:ext uri="{FF2B5EF4-FFF2-40B4-BE49-F238E27FC236}">
                  <a16:creationId xmlns:a16="http://schemas.microsoft.com/office/drawing/2014/main" id="{CD4471E6-33F5-2540-B6C5-542DAEEB7327}"/>
                </a:ext>
              </a:extLst>
            </p:cNvPr>
            <p:cNvSpPr/>
            <p:nvPr/>
          </p:nvSpPr>
          <p:spPr>
            <a:xfrm>
              <a:off x="3596400" y="3397325"/>
              <a:ext cx="240350" cy="119100"/>
            </a:xfrm>
            <a:custGeom>
              <a:avLst/>
              <a:gdLst/>
              <a:ahLst/>
              <a:cxnLst/>
              <a:rect l="l" t="t" r="r" b="b"/>
              <a:pathLst>
                <a:path w="9614" h="4764" extrusionOk="0">
                  <a:moveTo>
                    <a:pt x="0" y="0"/>
                  </a:moveTo>
                  <a:lnTo>
                    <a:pt x="0" y="0"/>
                  </a:lnTo>
                  <a:cubicBezTo>
                    <a:pt x="93" y="109"/>
                    <a:pt x="198" y="203"/>
                    <a:pt x="316" y="283"/>
                  </a:cubicBezTo>
                  <a:cubicBezTo>
                    <a:pt x="520" y="455"/>
                    <a:pt x="838" y="691"/>
                    <a:pt x="1241" y="968"/>
                  </a:cubicBezTo>
                  <a:cubicBezTo>
                    <a:pt x="3352" y="2411"/>
                    <a:pt x="5654" y="3551"/>
                    <a:pt x="8081" y="4356"/>
                  </a:cubicBezTo>
                  <a:cubicBezTo>
                    <a:pt x="8549" y="4509"/>
                    <a:pt x="8929" y="4620"/>
                    <a:pt x="9193" y="4685"/>
                  </a:cubicBezTo>
                  <a:cubicBezTo>
                    <a:pt x="9328" y="4732"/>
                    <a:pt x="9470" y="4758"/>
                    <a:pt x="9614" y="4764"/>
                  </a:cubicBezTo>
                  <a:cubicBezTo>
                    <a:pt x="9134" y="4547"/>
                    <a:pt x="8644" y="4353"/>
                    <a:pt x="8147" y="4186"/>
                  </a:cubicBezTo>
                  <a:cubicBezTo>
                    <a:pt x="7235" y="3843"/>
                    <a:pt x="5994" y="3329"/>
                    <a:pt x="4661" y="2677"/>
                  </a:cubicBezTo>
                  <a:cubicBezTo>
                    <a:pt x="3526" y="2118"/>
                    <a:pt x="2419" y="1499"/>
                    <a:pt x="1348" y="825"/>
                  </a:cubicBezTo>
                  <a:cubicBezTo>
                    <a:pt x="914" y="527"/>
                    <a:pt x="464" y="25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5" name="Google Shape;3172;p87">
              <a:extLst>
                <a:ext uri="{FF2B5EF4-FFF2-40B4-BE49-F238E27FC236}">
                  <a16:creationId xmlns:a16="http://schemas.microsoft.com/office/drawing/2014/main" id="{86104691-DC69-BD48-B8DE-2538A6C9918E}"/>
                </a:ext>
              </a:extLst>
            </p:cNvPr>
            <p:cNvSpPr/>
            <p:nvPr/>
          </p:nvSpPr>
          <p:spPr>
            <a:xfrm>
              <a:off x="3340625" y="3783500"/>
              <a:ext cx="340975" cy="128025"/>
            </a:xfrm>
            <a:custGeom>
              <a:avLst/>
              <a:gdLst/>
              <a:ahLst/>
              <a:cxnLst/>
              <a:rect l="l" t="t" r="r" b="b"/>
              <a:pathLst>
                <a:path w="13639" h="5121" extrusionOk="0">
                  <a:moveTo>
                    <a:pt x="292" y="0"/>
                  </a:moveTo>
                  <a:cubicBezTo>
                    <a:pt x="194" y="0"/>
                    <a:pt x="97" y="6"/>
                    <a:pt x="0" y="17"/>
                  </a:cubicBezTo>
                  <a:cubicBezTo>
                    <a:pt x="187" y="71"/>
                    <a:pt x="379" y="104"/>
                    <a:pt x="574" y="114"/>
                  </a:cubicBezTo>
                  <a:cubicBezTo>
                    <a:pt x="943" y="161"/>
                    <a:pt x="1476" y="234"/>
                    <a:pt x="2133" y="350"/>
                  </a:cubicBezTo>
                  <a:cubicBezTo>
                    <a:pt x="5560" y="932"/>
                    <a:pt x="8844" y="2163"/>
                    <a:pt x="11811" y="3974"/>
                  </a:cubicBezTo>
                  <a:cubicBezTo>
                    <a:pt x="12380" y="4316"/>
                    <a:pt x="12833" y="4612"/>
                    <a:pt x="13140" y="4820"/>
                  </a:cubicBezTo>
                  <a:cubicBezTo>
                    <a:pt x="13294" y="4940"/>
                    <a:pt x="13461" y="5042"/>
                    <a:pt x="13638" y="5121"/>
                  </a:cubicBezTo>
                  <a:cubicBezTo>
                    <a:pt x="13509" y="4984"/>
                    <a:pt x="13368" y="4858"/>
                    <a:pt x="13219" y="4747"/>
                  </a:cubicBezTo>
                  <a:cubicBezTo>
                    <a:pt x="12927" y="4506"/>
                    <a:pt x="12487" y="4191"/>
                    <a:pt x="11927" y="3821"/>
                  </a:cubicBezTo>
                  <a:cubicBezTo>
                    <a:pt x="10457" y="2872"/>
                    <a:pt x="8889" y="2085"/>
                    <a:pt x="7253" y="1470"/>
                  </a:cubicBezTo>
                  <a:cubicBezTo>
                    <a:pt x="5607" y="856"/>
                    <a:pt x="3900" y="420"/>
                    <a:pt x="2161" y="174"/>
                  </a:cubicBezTo>
                  <a:cubicBezTo>
                    <a:pt x="1508" y="82"/>
                    <a:pt x="954" y="17"/>
                    <a:pt x="583" y="17"/>
                  </a:cubicBezTo>
                  <a:cubicBezTo>
                    <a:pt x="486" y="6"/>
                    <a:pt x="389" y="0"/>
                    <a:pt x="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6" name="Google Shape;3173;p87">
              <a:extLst>
                <a:ext uri="{FF2B5EF4-FFF2-40B4-BE49-F238E27FC236}">
                  <a16:creationId xmlns:a16="http://schemas.microsoft.com/office/drawing/2014/main" id="{97C549E7-17D7-EA48-A586-8BB687665AF9}"/>
                </a:ext>
              </a:extLst>
            </p:cNvPr>
            <p:cNvSpPr/>
            <p:nvPr/>
          </p:nvSpPr>
          <p:spPr>
            <a:xfrm>
              <a:off x="4423675" y="2451800"/>
              <a:ext cx="508950" cy="523600"/>
            </a:xfrm>
            <a:custGeom>
              <a:avLst/>
              <a:gdLst/>
              <a:ahLst/>
              <a:cxnLst/>
              <a:rect l="l" t="t" r="r" b="b"/>
              <a:pathLst>
                <a:path w="20358" h="20944" extrusionOk="0">
                  <a:moveTo>
                    <a:pt x="20358" y="1"/>
                  </a:moveTo>
                  <a:cubicBezTo>
                    <a:pt x="20320" y="131"/>
                    <a:pt x="20299" y="265"/>
                    <a:pt x="20295" y="400"/>
                  </a:cubicBezTo>
                  <a:cubicBezTo>
                    <a:pt x="20252" y="664"/>
                    <a:pt x="20192" y="1003"/>
                    <a:pt x="20123" y="1465"/>
                  </a:cubicBezTo>
                  <a:cubicBezTo>
                    <a:pt x="19975" y="2390"/>
                    <a:pt x="19785" y="3738"/>
                    <a:pt x="19479" y="5385"/>
                  </a:cubicBezTo>
                  <a:cubicBezTo>
                    <a:pt x="19136" y="7315"/>
                    <a:pt x="18688" y="9224"/>
                    <a:pt x="18138" y="11104"/>
                  </a:cubicBezTo>
                  <a:cubicBezTo>
                    <a:pt x="17461" y="13404"/>
                    <a:pt x="16486" y="15605"/>
                    <a:pt x="15235" y="17650"/>
                  </a:cubicBezTo>
                  <a:cubicBezTo>
                    <a:pt x="14566" y="18699"/>
                    <a:pt x="13803" y="19686"/>
                    <a:pt x="12956" y="20597"/>
                  </a:cubicBezTo>
                  <a:lnTo>
                    <a:pt x="12956" y="20597"/>
                  </a:lnTo>
                  <a:cubicBezTo>
                    <a:pt x="11788" y="19072"/>
                    <a:pt x="10279" y="17840"/>
                    <a:pt x="8547" y="17000"/>
                  </a:cubicBezTo>
                  <a:cubicBezTo>
                    <a:pt x="7794" y="16636"/>
                    <a:pt x="7002" y="16355"/>
                    <a:pt x="6188" y="16158"/>
                  </a:cubicBezTo>
                  <a:cubicBezTo>
                    <a:pt x="5482" y="15996"/>
                    <a:pt x="4764" y="15909"/>
                    <a:pt x="4041" y="15899"/>
                  </a:cubicBezTo>
                  <a:cubicBezTo>
                    <a:pt x="3981" y="15897"/>
                    <a:pt x="3920" y="15897"/>
                    <a:pt x="3860" y="15897"/>
                  </a:cubicBezTo>
                  <a:cubicBezTo>
                    <a:pt x="2889" y="15897"/>
                    <a:pt x="1924" y="16064"/>
                    <a:pt x="1009" y="16394"/>
                  </a:cubicBezTo>
                  <a:cubicBezTo>
                    <a:pt x="750" y="16488"/>
                    <a:pt x="499" y="16600"/>
                    <a:pt x="254" y="16727"/>
                  </a:cubicBezTo>
                  <a:cubicBezTo>
                    <a:pt x="166" y="16764"/>
                    <a:pt x="81" y="16810"/>
                    <a:pt x="0" y="16861"/>
                  </a:cubicBezTo>
                  <a:cubicBezTo>
                    <a:pt x="1" y="16862"/>
                    <a:pt x="2" y="16863"/>
                    <a:pt x="5" y="16863"/>
                  </a:cubicBezTo>
                  <a:cubicBezTo>
                    <a:pt x="53" y="16863"/>
                    <a:pt x="406" y="16694"/>
                    <a:pt x="1037" y="16472"/>
                  </a:cubicBezTo>
                  <a:cubicBezTo>
                    <a:pt x="1905" y="16190"/>
                    <a:pt x="2812" y="16046"/>
                    <a:pt x="3724" y="16046"/>
                  </a:cubicBezTo>
                  <a:cubicBezTo>
                    <a:pt x="3828" y="16046"/>
                    <a:pt x="3931" y="16048"/>
                    <a:pt x="4035" y="16051"/>
                  </a:cubicBezTo>
                  <a:cubicBezTo>
                    <a:pt x="4746" y="16072"/>
                    <a:pt x="5451" y="16167"/>
                    <a:pt x="6141" y="16333"/>
                  </a:cubicBezTo>
                  <a:cubicBezTo>
                    <a:pt x="6940" y="16535"/>
                    <a:pt x="7716" y="16820"/>
                    <a:pt x="8455" y="17185"/>
                  </a:cubicBezTo>
                  <a:cubicBezTo>
                    <a:pt x="10186" y="18036"/>
                    <a:pt x="11690" y="19284"/>
                    <a:pt x="12848" y="20828"/>
                  </a:cubicBezTo>
                  <a:lnTo>
                    <a:pt x="12936" y="20944"/>
                  </a:lnTo>
                  <a:lnTo>
                    <a:pt x="13026" y="20841"/>
                  </a:lnTo>
                  <a:cubicBezTo>
                    <a:pt x="13928" y="19891"/>
                    <a:pt x="14737" y="18855"/>
                    <a:pt x="15439" y="17750"/>
                  </a:cubicBezTo>
                  <a:cubicBezTo>
                    <a:pt x="16699" y="15688"/>
                    <a:pt x="17676" y="13464"/>
                    <a:pt x="18340" y="11141"/>
                  </a:cubicBezTo>
                  <a:cubicBezTo>
                    <a:pt x="18886" y="9249"/>
                    <a:pt x="19318" y="7327"/>
                    <a:pt x="19636" y="5383"/>
                  </a:cubicBezTo>
                  <a:cubicBezTo>
                    <a:pt x="19918" y="3726"/>
                    <a:pt x="20084" y="2375"/>
                    <a:pt x="20204" y="1450"/>
                  </a:cubicBezTo>
                  <a:cubicBezTo>
                    <a:pt x="20257" y="1000"/>
                    <a:pt x="20296" y="643"/>
                    <a:pt x="20330" y="376"/>
                  </a:cubicBezTo>
                  <a:cubicBezTo>
                    <a:pt x="20345" y="252"/>
                    <a:pt x="20355" y="126"/>
                    <a:pt x="20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7" name="Google Shape;3174;p87">
              <a:extLst>
                <a:ext uri="{FF2B5EF4-FFF2-40B4-BE49-F238E27FC236}">
                  <a16:creationId xmlns:a16="http://schemas.microsoft.com/office/drawing/2014/main" id="{7753BC6D-694D-F047-B4B3-FA25997A0B82}"/>
                </a:ext>
              </a:extLst>
            </p:cNvPr>
            <p:cNvSpPr/>
            <p:nvPr/>
          </p:nvSpPr>
          <p:spPr>
            <a:xfrm>
              <a:off x="4316250" y="2311350"/>
              <a:ext cx="626175" cy="211750"/>
            </a:xfrm>
            <a:custGeom>
              <a:avLst/>
              <a:gdLst/>
              <a:ahLst/>
              <a:cxnLst/>
              <a:rect l="l" t="t" r="r" b="b"/>
              <a:pathLst>
                <a:path w="25047" h="8470" extrusionOk="0">
                  <a:moveTo>
                    <a:pt x="20590" y="0"/>
                  </a:moveTo>
                  <a:lnTo>
                    <a:pt x="15744" y="153"/>
                  </a:lnTo>
                  <a:lnTo>
                    <a:pt x="0" y="8470"/>
                  </a:lnTo>
                  <a:lnTo>
                    <a:pt x="0" y="8470"/>
                  </a:lnTo>
                  <a:lnTo>
                    <a:pt x="25047" y="5911"/>
                  </a:lnTo>
                  <a:lnTo>
                    <a:pt x="20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8" name="Google Shape;3175;p87">
              <a:extLst>
                <a:ext uri="{FF2B5EF4-FFF2-40B4-BE49-F238E27FC236}">
                  <a16:creationId xmlns:a16="http://schemas.microsoft.com/office/drawing/2014/main" id="{16CF9EC8-2831-3E4C-B1D5-96C3F0921D78}"/>
                </a:ext>
              </a:extLst>
            </p:cNvPr>
            <p:cNvSpPr/>
            <p:nvPr/>
          </p:nvSpPr>
          <p:spPr>
            <a:xfrm>
              <a:off x="4148575" y="2557325"/>
              <a:ext cx="274925" cy="361850"/>
            </a:xfrm>
            <a:custGeom>
              <a:avLst/>
              <a:gdLst/>
              <a:ahLst/>
              <a:cxnLst/>
              <a:rect l="l" t="t" r="r" b="b"/>
              <a:pathLst>
                <a:path w="10997" h="14474" extrusionOk="0">
                  <a:moveTo>
                    <a:pt x="666" y="1"/>
                  </a:moveTo>
                  <a:lnTo>
                    <a:pt x="666" y="1"/>
                  </a:lnTo>
                  <a:cubicBezTo>
                    <a:pt x="638" y="84"/>
                    <a:pt x="616" y="172"/>
                    <a:pt x="602" y="260"/>
                  </a:cubicBezTo>
                  <a:cubicBezTo>
                    <a:pt x="565" y="431"/>
                    <a:pt x="514" y="686"/>
                    <a:pt x="473" y="1019"/>
                  </a:cubicBezTo>
                  <a:cubicBezTo>
                    <a:pt x="370" y="1680"/>
                    <a:pt x="277" y="2648"/>
                    <a:pt x="209" y="3842"/>
                  </a:cubicBezTo>
                  <a:cubicBezTo>
                    <a:pt x="60" y="6244"/>
                    <a:pt x="55" y="9539"/>
                    <a:pt x="0" y="13185"/>
                  </a:cubicBezTo>
                  <a:lnTo>
                    <a:pt x="0" y="14473"/>
                  </a:lnTo>
                  <a:lnTo>
                    <a:pt x="250" y="13797"/>
                  </a:lnTo>
                  <a:cubicBezTo>
                    <a:pt x="830" y="12261"/>
                    <a:pt x="2143" y="11119"/>
                    <a:pt x="3745" y="10757"/>
                  </a:cubicBezTo>
                  <a:cubicBezTo>
                    <a:pt x="4089" y="10683"/>
                    <a:pt x="4440" y="10646"/>
                    <a:pt x="4790" y="10646"/>
                  </a:cubicBezTo>
                  <a:cubicBezTo>
                    <a:pt x="5141" y="10646"/>
                    <a:pt x="5491" y="10683"/>
                    <a:pt x="5836" y="10757"/>
                  </a:cubicBezTo>
                  <a:cubicBezTo>
                    <a:pt x="6434" y="10893"/>
                    <a:pt x="7006" y="11129"/>
                    <a:pt x="7525" y="11455"/>
                  </a:cubicBezTo>
                  <a:cubicBezTo>
                    <a:pt x="8295" y="11933"/>
                    <a:pt x="9133" y="12292"/>
                    <a:pt x="10011" y="12520"/>
                  </a:cubicBezTo>
                  <a:cubicBezTo>
                    <a:pt x="10250" y="12575"/>
                    <a:pt x="10492" y="12616"/>
                    <a:pt x="10737" y="12640"/>
                  </a:cubicBezTo>
                  <a:cubicBezTo>
                    <a:pt x="10780" y="12645"/>
                    <a:pt x="10822" y="12648"/>
                    <a:pt x="10865" y="12648"/>
                  </a:cubicBezTo>
                  <a:cubicBezTo>
                    <a:pt x="10907" y="12648"/>
                    <a:pt x="10950" y="12645"/>
                    <a:pt x="10992" y="12640"/>
                  </a:cubicBezTo>
                  <a:cubicBezTo>
                    <a:pt x="10997" y="12616"/>
                    <a:pt x="10640" y="12594"/>
                    <a:pt x="10016" y="12436"/>
                  </a:cubicBezTo>
                  <a:cubicBezTo>
                    <a:pt x="9159" y="12176"/>
                    <a:pt x="8344" y="11799"/>
                    <a:pt x="7590" y="11317"/>
                  </a:cubicBezTo>
                  <a:cubicBezTo>
                    <a:pt x="6731" y="10742"/>
                    <a:pt x="5726" y="10442"/>
                    <a:pt x="4708" y="10442"/>
                  </a:cubicBezTo>
                  <a:cubicBezTo>
                    <a:pt x="4366" y="10442"/>
                    <a:pt x="4024" y="10476"/>
                    <a:pt x="3684" y="10544"/>
                  </a:cubicBezTo>
                  <a:cubicBezTo>
                    <a:pt x="2189" y="10870"/>
                    <a:pt x="931" y="11848"/>
                    <a:pt x="241" y="13192"/>
                  </a:cubicBezTo>
                  <a:lnTo>
                    <a:pt x="241" y="13192"/>
                  </a:lnTo>
                  <a:lnTo>
                    <a:pt x="241" y="13191"/>
                  </a:lnTo>
                  <a:cubicBezTo>
                    <a:pt x="301" y="9539"/>
                    <a:pt x="273" y="6240"/>
                    <a:pt x="380" y="3852"/>
                  </a:cubicBezTo>
                  <a:cubicBezTo>
                    <a:pt x="426" y="2657"/>
                    <a:pt x="505" y="1699"/>
                    <a:pt x="565" y="1033"/>
                  </a:cubicBezTo>
                  <a:cubicBezTo>
                    <a:pt x="625" y="366"/>
                    <a:pt x="690" y="1"/>
                    <a:pt x="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9" name="Google Shape;3176;p87">
              <a:extLst>
                <a:ext uri="{FF2B5EF4-FFF2-40B4-BE49-F238E27FC236}">
                  <a16:creationId xmlns:a16="http://schemas.microsoft.com/office/drawing/2014/main" id="{C064146E-1073-E949-8626-0E1DC432CBAE}"/>
                </a:ext>
              </a:extLst>
            </p:cNvPr>
            <p:cNvSpPr/>
            <p:nvPr/>
          </p:nvSpPr>
          <p:spPr>
            <a:xfrm>
              <a:off x="3911050" y="1134725"/>
              <a:ext cx="920025" cy="1735700"/>
            </a:xfrm>
            <a:custGeom>
              <a:avLst/>
              <a:gdLst/>
              <a:ahLst/>
              <a:cxnLst/>
              <a:rect l="l" t="t" r="r" b="b"/>
              <a:pathLst>
                <a:path w="36801" h="69428" extrusionOk="0">
                  <a:moveTo>
                    <a:pt x="18413" y="0"/>
                  </a:moveTo>
                  <a:cubicBezTo>
                    <a:pt x="18262" y="0"/>
                    <a:pt x="18112" y="2"/>
                    <a:pt x="17961" y="6"/>
                  </a:cubicBezTo>
                  <a:lnTo>
                    <a:pt x="17679" y="29"/>
                  </a:lnTo>
                  <a:cubicBezTo>
                    <a:pt x="7684" y="856"/>
                    <a:pt x="1" y="9222"/>
                    <a:pt x="23" y="19250"/>
                  </a:cubicBezTo>
                  <a:cubicBezTo>
                    <a:pt x="46" y="28044"/>
                    <a:pt x="166" y="37583"/>
                    <a:pt x="628" y="42239"/>
                  </a:cubicBezTo>
                  <a:cubicBezTo>
                    <a:pt x="1573" y="52130"/>
                    <a:pt x="11603" y="52851"/>
                    <a:pt x="11603" y="52851"/>
                  </a:cubicBezTo>
                  <a:cubicBezTo>
                    <a:pt x="11603" y="52851"/>
                    <a:pt x="11603" y="55457"/>
                    <a:pt x="11704" y="58040"/>
                  </a:cubicBezTo>
                  <a:cubicBezTo>
                    <a:pt x="11795" y="60372"/>
                    <a:pt x="12829" y="62569"/>
                    <a:pt x="14568" y="64126"/>
                  </a:cubicBezTo>
                  <a:lnTo>
                    <a:pt x="20493" y="69428"/>
                  </a:lnTo>
                  <a:lnTo>
                    <a:pt x="27649" y="65398"/>
                  </a:lnTo>
                  <a:cubicBezTo>
                    <a:pt x="30356" y="63870"/>
                    <a:pt x="32770" y="61872"/>
                    <a:pt x="34777" y="59496"/>
                  </a:cubicBezTo>
                  <a:cubicBezTo>
                    <a:pt x="36085" y="57942"/>
                    <a:pt x="36800" y="55975"/>
                    <a:pt x="36798" y="53942"/>
                  </a:cubicBezTo>
                  <a:lnTo>
                    <a:pt x="36798" y="18445"/>
                  </a:lnTo>
                  <a:cubicBezTo>
                    <a:pt x="36799" y="18279"/>
                    <a:pt x="36796" y="18114"/>
                    <a:pt x="36793" y="17949"/>
                  </a:cubicBezTo>
                  <a:cubicBezTo>
                    <a:pt x="36550" y="7946"/>
                    <a:pt x="28366" y="0"/>
                    <a:pt x="1841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0" name="Google Shape;3177;p87">
              <a:extLst>
                <a:ext uri="{FF2B5EF4-FFF2-40B4-BE49-F238E27FC236}">
                  <a16:creationId xmlns:a16="http://schemas.microsoft.com/office/drawing/2014/main" id="{DFB578D4-72DF-DD4E-B250-0ACCF8DFFF14}"/>
                </a:ext>
              </a:extLst>
            </p:cNvPr>
            <p:cNvSpPr/>
            <p:nvPr/>
          </p:nvSpPr>
          <p:spPr>
            <a:xfrm>
              <a:off x="4200425" y="2333800"/>
              <a:ext cx="315175" cy="182625"/>
            </a:xfrm>
            <a:custGeom>
              <a:avLst/>
              <a:gdLst/>
              <a:ahLst/>
              <a:cxnLst/>
              <a:rect l="l" t="t" r="r" b="b"/>
              <a:pathLst>
                <a:path w="12607" h="7305" extrusionOk="0">
                  <a:moveTo>
                    <a:pt x="12607" y="0"/>
                  </a:moveTo>
                  <a:lnTo>
                    <a:pt x="12607" y="0"/>
                  </a:lnTo>
                  <a:cubicBezTo>
                    <a:pt x="6299" y="4740"/>
                    <a:pt x="0" y="4740"/>
                    <a:pt x="0" y="4740"/>
                  </a:cubicBezTo>
                  <a:lnTo>
                    <a:pt x="189" y="7304"/>
                  </a:lnTo>
                  <a:cubicBezTo>
                    <a:pt x="238" y="7304"/>
                    <a:pt x="288" y="7304"/>
                    <a:pt x="336" y="7304"/>
                  </a:cubicBezTo>
                  <a:cubicBezTo>
                    <a:pt x="10169" y="7304"/>
                    <a:pt x="12607" y="0"/>
                    <a:pt x="1260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1" name="Google Shape;3178;p87">
              <a:extLst>
                <a:ext uri="{FF2B5EF4-FFF2-40B4-BE49-F238E27FC236}">
                  <a16:creationId xmlns:a16="http://schemas.microsoft.com/office/drawing/2014/main" id="{CAEF5A64-413C-9E49-BDB7-EA7A0115D442}"/>
                </a:ext>
              </a:extLst>
            </p:cNvPr>
            <p:cNvSpPr/>
            <p:nvPr/>
          </p:nvSpPr>
          <p:spPr>
            <a:xfrm>
              <a:off x="3994875" y="1747250"/>
              <a:ext cx="70925" cy="67675"/>
            </a:xfrm>
            <a:custGeom>
              <a:avLst/>
              <a:gdLst/>
              <a:ahLst/>
              <a:cxnLst/>
              <a:rect l="l" t="t" r="r" b="b"/>
              <a:pathLst>
                <a:path w="2837" h="2707" extrusionOk="0">
                  <a:moveTo>
                    <a:pt x="1423" y="1"/>
                  </a:moveTo>
                  <a:cubicBezTo>
                    <a:pt x="1401" y="1"/>
                    <a:pt x="1379" y="1"/>
                    <a:pt x="1357" y="2"/>
                  </a:cubicBezTo>
                  <a:cubicBezTo>
                    <a:pt x="609" y="2"/>
                    <a:pt x="2" y="608"/>
                    <a:pt x="0" y="1358"/>
                  </a:cubicBezTo>
                  <a:cubicBezTo>
                    <a:pt x="2" y="1369"/>
                    <a:pt x="2" y="1380"/>
                    <a:pt x="2" y="1390"/>
                  </a:cubicBezTo>
                  <a:cubicBezTo>
                    <a:pt x="56" y="2136"/>
                    <a:pt x="679" y="2707"/>
                    <a:pt x="1418" y="2707"/>
                  </a:cubicBezTo>
                  <a:cubicBezTo>
                    <a:pt x="1439" y="2707"/>
                    <a:pt x="1460" y="2706"/>
                    <a:pt x="1482" y="2705"/>
                  </a:cubicBezTo>
                  <a:cubicBezTo>
                    <a:pt x="2231" y="2702"/>
                    <a:pt x="2837" y="2094"/>
                    <a:pt x="2834" y="1344"/>
                  </a:cubicBezTo>
                  <a:lnTo>
                    <a:pt x="2834" y="1317"/>
                  </a:lnTo>
                  <a:cubicBezTo>
                    <a:pt x="2781" y="573"/>
                    <a:pt x="2161" y="1"/>
                    <a:pt x="14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2" name="Google Shape;3179;p87">
              <a:extLst>
                <a:ext uri="{FF2B5EF4-FFF2-40B4-BE49-F238E27FC236}">
                  <a16:creationId xmlns:a16="http://schemas.microsoft.com/office/drawing/2014/main" id="{F8273643-DD0D-F446-8C16-4F98C1064E35}"/>
                </a:ext>
              </a:extLst>
            </p:cNvPr>
            <p:cNvSpPr/>
            <p:nvPr/>
          </p:nvSpPr>
          <p:spPr>
            <a:xfrm>
              <a:off x="3972475" y="1672325"/>
              <a:ext cx="143350" cy="43800"/>
            </a:xfrm>
            <a:custGeom>
              <a:avLst/>
              <a:gdLst/>
              <a:ahLst/>
              <a:cxnLst/>
              <a:rect l="l" t="t" r="r" b="b"/>
              <a:pathLst>
                <a:path w="5734" h="1752" extrusionOk="0">
                  <a:moveTo>
                    <a:pt x="3066" y="1"/>
                  </a:moveTo>
                  <a:cubicBezTo>
                    <a:pt x="2944" y="1"/>
                    <a:pt x="2821" y="6"/>
                    <a:pt x="2699" y="18"/>
                  </a:cubicBezTo>
                  <a:cubicBezTo>
                    <a:pt x="1907" y="80"/>
                    <a:pt x="1156" y="392"/>
                    <a:pt x="556" y="913"/>
                  </a:cubicBezTo>
                  <a:cubicBezTo>
                    <a:pt x="129" y="1310"/>
                    <a:pt x="0" y="1652"/>
                    <a:pt x="93" y="1731"/>
                  </a:cubicBezTo>
                  <a:cubicBezTo>
                    <a:pt x="109" y="1745"/>
                    <a:pt x="131" y="1752"/>
                    <a:pt x="160" y="1752"/>
                  </a:cubicBezTo>
                  <a:cubicBezTo>
                    <a:pt x="459" y="1752"/>
                    <a:pt x="1418" y="1008"/>
                    <a:pt x="2809" y="898"/>
                  </a:cubicBezTo>
                  <a:cubicBezTo>
                    <a:pt x="2937" y="888"/>
                    <a:pt x="3062" y="883"/>
                    <a:pt x="3185" y="883"/>
                  </a:cubicBezTo>
                  <a:cubicBezTo>
                    <a:pt x="4332" y="883"/>
                    <a:pt x="5231" y="1282"/>
                    <a:pt x="5550" y="1282"/>
                  </a:cubicBezTo>
                  <a:cubicBezTo>
                    <a:pt x="5603" y="1282"/>
                    <a:pt x="5640" y="1271"/>
                    <a:pt x="5660" y="1245"/>
                  </a:cubicBezTo>
                  <a:cubicBezTo>
                    <a:pt x="5733" y="1153"/>
                    <a:pt x="5531" y="838"/>
                    <a:pt x="5013" y="522"/>
                  </a:cubicBezTo>
                  <a:cubicBezTo>
                    <a:pt x="4419" y="179"/>
                    <a:pt x="3747" y="1"/>
                    <a:pt x="3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3" name="Google Shape;3180;p87">
              <a:extLst>
                <a:ext uri="{FF2B5EF4-FFF2-40B4-BE49-F238E27FC236}">
                  <a16:creationId xmlns:a16="http://schemas.microsoft.com/office/drawing/2014/main" id="{B0A20321-F080-A640-87BD-C963337E44C6}"/>
                </a:ext>
              </a:extLst>
            </p:cNvPr>
            <p:cNvSpPr/>
            <p:nvPr/>
          </p:nvSpPr>
          <p:spPr>
            <a:xfrm>
              <a:off x="4356750" y="1731875"/>
              <a:ext cx="71125" cy="67650"/>
            </a:xfrm>
            <a:custGeom>
              <a:avLst/>
              <a:gdLst/>
              <a:ahLst/>
              <a:cxnLst/>
              <a:rect l="l" t="t" r="r" b="b"/>
              <a:pathLst>
                <a:path w="2845" h="2706" extrusionOk="0">
                  <a:moveTo>
                    <a:pt x="1426" y="0"/>
                  </a:moveTo>
                  <a:cubicBezTo>
                    <a:pt x="1404" y="0"/>
                    <a:pt x="1382" y="1"/>
                    <a:pt x="1360" y="2"/>
                  </a:cubicBezTo>
                  <a:cubicBezTo>
                    <a:pt x="609" y="3"/>
                    <a:pt x="1" y="615"/>
                    <a:pt x="4" y="1367"/>
                  </a:cubicBezTo>
                  <a:cubicBezTo>
                    <a:pt x="4" y="1376"/>
                    <a:pt x="4" y="1382"/>
                    <a:pt x="4" y="1390"/>
                  </a:cubicBezTo>
                  <a:cubicBezTo>
                    <a:pt x="59" y="2135"/>
                    <a:pt x="679" y="2706"/>
                    <a:pt x="1419" y="2706"/>
                  </a:cubicBezTo>
                  <a:cubicBezTo>
                    <a:pt x="1441" y="2706"/>
                    <a:pt x="1463" y="2705"/>
                    <a:pt x="1485" y="2704"/>
                  </a:cubicBezTo>
                  <a:cubicBezTo>
                    <a:pt x="2236" y="2702"/>
                    <a:pt x="2844" y="2091"/>
                    <a:pt x="2841" y="1339"/>
                  </a:cubicBezTo>
                  <a:lnTo>
                    <a:pt x="2841" y="1316"/>
                  </a:lnTo>
                  <a:cubicBezTo>
                    <a:pt x="2786" y="572"/>
                    <a:pt x="2166" y="0"/>
                    <a:pt x="1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4" name="Google Shape;3181;p87">
              <a:extLst>
                <a:ext uri="{FF2B5EF4-FFF2-40B4-BE49-F238E27FC236}">
                  <a16:creationId xmlns:a16="http://schemas.microsoft.com/office/drawing/2014/main" id="{1125D242-1E4D-364F-94A6-0D6D56C5CFCA}"/>
                </a:ext>
              </a:extLst>
            </p:cNvPr>
            <p:cNvSpPr/>
            <p:nvPr/>
          </p:nvSpPr>
          <p:spPr>
            <a:xfrm>
              <a:off x="4346775" y="1648425"/>
              <a:ext cx="143575" cy="43875"/>
            </a:xfrm>
            <a:custGeom>
              <a:avLst/>
              <a:gdLst/>
              <a:ahLst/>
              <a:cxnLst/>
              <a:rect l="l" t="t" r="r" b="b"/>
              <a:pathLst>
                <a:path w="5743" h="1755" extrusionOk="0">
                  <a:moveTo>
                    <a:pt x="3063" y="0"/>
                  </a:moveTo>
                  <a:cubicBezTo>
                    <a:pt x="2944" y="0"/>
                    <a:pt x="2825" y="5"/>
                    <a:pt x="2707" y="16"/>
                  </a:cubicBezTo>
                  <a:cubicBezTo>
                    <a:pt x="1916" y="79"/>
                    <a:pt x="1165" y="392"/>
                    <a:pt x="564" y="909"/>
                  </a:cubicBezTo>
                  <a:cubicBezTo>
                    <a:pt x="139" y="1308"/>
                    <a:pt x="1" y="1654"/>
                    <a:pt x="102" y="1734"/>
                  </a:cubicBezTo>
                  <a:cubicBezTo>
                    <a:pt x="118" y="1748"/>
                    <a:pt x="141" y="1755"/>
                    <a:pt x="169" y="1755"/>
                  </a:cubicBezTo>
                  <a:cubicBezTo>
                    <a:pt x="469" y="1755"/>
                    <a:pt x="1431" y="1010"/>
                    <a:pt x="2818" y="901"/>
                  </a:cubicBezTo>
                  <a:cubicBezTo>
                    <a:pt x="2945" y="890"/>
                    <a:pt x="3070" y="886"/>
                    <a:pt x="3193" y="886"/>
                  </a:cubicBezTo>
                  <a:cubicBezTo>
                    <a:pt x="4333" y="886"/>
                    <a:pt x="5234" y="1282"/>
                    <a:pt x="5556" y="1282"/>
                  </a:cubicBezTo>
                  <a:cubicBezTo>
                    <a:pt x="5611" y="1282"/>
                    <a:pt x="5650" y="1271"/>
                    <a:pt x="5669" y="1244"/>
                  </a:cubicBezTo>
                  <a:cubicBezTo>
                    <a:pt x="5742" y="1156"/>
                    <a:pt x="5540" y="836"/>
                    <a:pt x="5021" y="525"/>
                  </a:cubicBezTo>
                  <a:cubicBezTo>
                    <a:pt x="4424" y="180"/>
                    <a:pt x="3749" y="0"/>
                    <a:pt x="3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5" name="Google Shape;3182;p87">
              <a:extLst>
                <a:ext uri="{FF2B5EF4-FFF2-40B4-BE49-F238E27FC236}">
                  <a16:creationId xmlns:a16="http://schemas.microsoft.com/office/drawing/2014/main" id="{9E9C564A-D058-3A41-8CCB-05B0A16D11B2}"/>
                </a:ext>
              </a:extLst>
            </p:cNvPr>
            <p:cNvSpPr/>
            <p:nvPr/>
          </p:nvSpPr>
          <p:spPr>
            <a:xfrm>
              <a:off x="4134625" y="1667350"/>
              <a:ext cx="100050" cy="323700"/>
            </a:xfrm>
            <a:custGeom>
              <a:avLst/>
              <a:gdLst/>
              <a:ahLst/>
              <a:cxnLst/>
              <a:rect l="l" t="t" r="r" b="b"/>
              <a:pathLst>
                <a:path w="4002" h="12948" extrusionOk="0">
                  <a:moveTo>
                    <a:pt x="3659" y="1"/>
                  </a:moveTo>
                  <a:cubicBezTo>
                    <a:pt x="3472" y="1"/>
                    <a:pt x="2327" y="3464"/>
                    <a:pt x="1091" y="7776"/>
                  </a:cubicBezTo>
                  <a:cubicBezTo>
                    <a:pt x="790" y="8849"/>
                    <a:pt x="503" y="9867"/>
                    <a:pt x="234" y="10844"/>
                  </a:cubicBezTo>
                  <a:cubicBezTo>
                    <a:pt x="27" y="11334"/>
                    <a:pt x="1" y="11879"/>
                    <a:pt x="161" y="12385"/>
                  </a:cubicBezTo>
                  <a:cubicBezTo>
                    <a:pt x="296" y="12655"/>
                    <a:pt x="549" y="12847"/>
                    <a:pt x="846" y="12904"/>
                  </a:cubicBezTo>
                  <a:cubicBezTo>
                    <a:pt x="1004" y="12933"/>
                    <a:pt x="1165" y="12948"/>
                    <a:pt x="1325" y="12948"/>
                  </a:cubicBezTo>
                  <a:cubicBezTo>
                    <a:pt x="1387" y="12948"/>
                    <a:pt x="1449" y="12946"/>
                    <a:pt x="1512" y="12941"/>
                  </a:cubicBezTo>
                  <a:cubicBezTo>
                    <a:pt x="3043" y="12875"/>
                    <a:pt x="4002" y="12802"/>
                    <a:pt x="3996" y="12737"/>
                  </a:cubicBezTo>
                  <a:cubicBezTo>
                    <a:pt x="3996" y="12649"/>
                    <a:pt x="3038" y="12561"/>
                    <a:pt x="1488" y="12492"/>
                  </a:cubicBezTo>
                  <a:cubicBezTo>
                    <a:pt x="1099" y="12492"/>
                    <a:pt x="725" y="12441"/>
                    <a:pt x="636" y="12181"/>
                  </a:cubicBezTo>
                  <a:cubicBezTo>
                    <a:pt x="570" y="11782"/>
                    <a:pt x="627" y="11373"/>
                    <a:pt x="799" y="11007"/>
                  </a:cubicBezTo>
                  <a:cubicBezTo>
                    <a:pt x="1091" y="10034"/>
                    <a:pt x="1391" y="9021"/>
                    <a:pt x="1724" y="7952"/>
                  </a:cubicBezTo>
                  <a:cubicBezTo>
                    <a:pt x="2969" y="3606"/>
                    <a:pt x="3839" y="47"/>
                    <a:pt x="3663" y="1"/>
                  </a:cubicBezTo>
                  <a:cubicBezTo>
                    <a:pt x="3662" y="1"/>
                    <a:pt x="3661" y="1"/>
                    <a:pt x="36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6" name="Google Shape;3183;p87">
              <a:extLst>
                <a:ext uri="{FF2B5EF4-FFF2-40B4-BE49-F238E27FC236}">
                  <a16:creationId xmlns:a16="http://schemas.microsoft.com/office/drawing/2014/main" id="{B7C91111-867C-DE48-93CF-B604EDFB2667}"/>
                </a:ext>
              </a:extLst>
            </p:cNvPr>
            <p:cNvSpPr/>
            <p:nvPr/>
          </p:nvSpPr>
          <p:spPr>
            <a:xfrm>
              <a:off x="4235675" y="2002275"/>
              <a:ext cx="121325" cy="117150"/>
            </a:xfrm>
            <a:custGeom>
              <a:avLst/>
              <a:gdLst/>
              <a:ahLst/>
              <a:cxnLst/>
              <a:rect l="l" t="t" r="r" b="b"/>
              <a:pathLst>
                <a:path w="4853" h="4686" extrusionOk="0">
                  <a:moveTo>
                    <a:pt x="4530" y="1"/>
                  </a:moveTo>
                  <a:cubicBezTo>
                    <a:pt x="4528" y="1"/>
                    <a:pt x="4525" y="1"/>
                    <a:pt x="4522" y="2"/>
                  </a:cubicBezTo>
                  <a:cubicBezTo>
                    <a:pt x="4273" y="2"/>
                    <a:pt x="4407" y="1659"/>
                    <a:pt x="3088" y="2949"/>
                  </a:cubicBezTo>
                  <a:cubicBezTo>
                    <a:pt x="1770" y="4242"/>
                    <a:pt x="1" y="4203"/>
                    <a:pt x="5" y="4435"/>
                  </a:cubicBezTo>
                  <a:cubicBezTo>
                    <a:pt x="5" y="4526"/>
                    <a:pt x="349" y="4686"/>
                    <a:pt x="964" y="4686"/>
                  </a:cubicBezTo>
                  <a:cubicBezTo>
                    <a:pt x="1031" y="4686"/>
                    <a:pt x="1100" y="4684"/>
                    <a:pt x="1173" y="4680"/>
                  </a:cubicBezTo>
                  <a:cubicBezTo>
                    <a:pt x="2139" y="4613"/>
                    <a:pt x="3053" y="4206"/>
                    <a:pt x="3750" y="3532"/>
                  </a:cubicBezTo>
                  <a:cubicBezTo>
                    <a:pt x="4423" y="2886"/>
                    <a:pt x="4817" y="2002"/>
                    <a:pt x="4847" y="1069"/>
                  </a:cubicBezTo>
                  <a:cubicBezTo>
                    <a:pt x="4852" y="393"/>
                    <a:pt x="4644" y="1"/>
                    <a:pt x="4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7" name="Google Shape;3184;p87">
              <a:extLst>
                <a:ext uri="{FF2B5EF4-FFF2-40B4-BE49-F238E27FC236}">
                  <a16:creationId xmlns:a16="http://schemas.microsoft.com/office/drawing/2014/main" id="{58B9B434-5EB3-CB4B-8BD5-EBC133747F3F}"/>
                </a:ext>
              </a:extLst>
            </p:cNvPr>
            <p:cNvSpPr/>
            <p:nvPr/>
          </p:nvSpPr>
          <p:spPr>
            <a:xfrm>
              <a:off x="4325150" y="1507850"/>
              <a:ext cx="178875" cy="44825"/>
            </a:xfrm>
            <a:custGeom>
              <a:avLst/>
              <a:gdLst/>
              <a:ahLst/>
              <a:cxnLst/>
              <a:rect l="l" t="t" r="r" b="b"/>
              <a:pathLst>
                <a:path w="7155" h="1793" extrusionOk="0">
                  <a:moveTo>
                    <a:pt x="3448" y="0"/>
                  </a:moveTo>
                  <a:cubicBezTo>
                    <a:pt x="2592" y="0"/>
                    <a:pt x="1734" y="181"/>
                    <a:pt x="935" y="544"/>
                  </a:cubicBezTo>
                  <a:cubicBezTo>
                    <a:pt x="301" y="882"/>
                    <a:pt x="0" y="1234"/>
                    <a:pt x="78" y="1423"/>
                  </a:cubicBezTo>
                  <a:cubicBezTo>
                    <a:pt x="152" y="1585"/>
                    <a:pt x="439" y="1629"/>
                    <a:pt x="872" y="1629"/>
                  </a:cubicBezTo>
                  <a:cubicBezTo>
                    <a:pt x="1407" y="1629"/>
                    <a:pt x="2166" y="1561"/>
                    <a:pt x="3024" y="1561"/>
                  </a:cubicBezTo>
                  <a:cubicBezTo>
                    <a:pt x="3202" y="1561"/>
                    <a:pt x="3384" y="1564"/>
                    <a:pt x="3569" y="1571"/>
                  </a:cubicBezTo>
                  <a:cubicBezTo>
                    <a:pt x="4758" y="1617"/>
                    <a:pt x="5812" y="1793"/>
                    <a:pt x="6449" y="1793"/>
                  </a:cubicBezTo>
                  <a:cubicBezTo>
                    <a:pt x="6776" y="1793"/>
                    <a:pt x="6993" y="1747"/>
                    <a:pt x="7062" y="1613"/>
                  </a:cubicBezTo>
                  <a:cubicBezTo>
                    <a:pt x="7154" y="1429"/>
                    <a:pt x="6873" y="1063"/>
                    <a:pt x="6257" y="688"/>
                  </a:cubicBezTo>
                  <a:cubicBezTo>
                    <a:pt x="5379" y="230"/>
                    <a:pt x="4414" y="0"/>
                    <a:pt x="34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8" name="Google Shape;3185;p87">
              <a:extLst>
                <a:ext uri="{FF2B5EF4-FFF2-40B4-BE49-F238E27FC236}">
                  <a16:creationId xmlns:a16="http://schemas.microsoft.com/office/drawing/2014/main" id="{12EBE20F-099A-CD46-A309-2FC331286106}"/>
                </a:ext>
              </a:extLst>
            </p:cNvPr>
            <p:cNvSpPr/>
            <p:nvPr/>
          </p:nvSpPr>
          <p:spPr>
            <a:xfrm>
              <a:off x="3976500" y="1558675"/>
              <a:ext cx="133900" cy="48200"/>
            </a:xfrm>
            <a:custGeom>
              <a:avLst/>
              <a:gdLst/>
              <a:ahLst/>
              <a:cxnLst/>
              <a:rect l="l" t="t" r="r" b="b"/>
              <a:pathLst>
                <a:path w="5356" h="1928" extrusionOk="0">
                  <a:moveTo>
                    <a:pt x="2976" y="1"/>
                  </a:moveTo>
                  <a:cubicBezTo>
                    <a:pt x="2825" y="1"/>
                    <a:pt x="2674" y="10"/>
                    <a:pt x="2523" y="29"/>
                  </a:cubicBezTo>
                  <a:cubicBezTo>
                    <a:pt x="1784" y="101"/>
                    <a:pt x="1086" y="403"/>
                    <a:pt x="529" y="895"/>
                  </a:cubicBezTo>
                  <a:cubicBezTo>
                    <a:pt x="113" y="1298"/>
                    <a:pt x="1" y="1667"/>
                    <a:pt x="127" y="1811"/>
                  </a:cubicBezTo>
                  <a:cubicBezTo>
                    <a:pt x="203" y="1895"/>
                    <a:pt x="328" y="1927"/>
                    <a:pt x="492" y="1927"/>
                  </a:cubicBezTo>
                  <a:cubicBezTo>
                    <a:pt x="965" y="1927"/>
                    <a:pt x="1766" y="1660"/>
                    <a:pt x="2699" y="1571"/>
                  </a:cubicBezTo>
                  <a:cubicBezTo>
                    <a:pt x="3959" y="1449"/>
                    <a:pt x="5046" y="1607"/>
                    <a:pt x="5263" y="1227"/>
                  </a:cubicBezTo>
                  <a:cubicBezTo>
                    <a:pt x="5355" y="1043"/>
                    <a:pt x="5162" y="710"/>
                    <a:pt x="4666" y="422"/>
                  </a:cubicBezTo>
                  <a:cubicBezTo>
                    <a:pt x="4144" y="145"/>
                    <a:pt x="3563" y="1"/>
                    <a:pt x="2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9" name="Google Shape;3186;p87">
              <a:extLst>
                <a:ext uri="{FF2B5EF4-FFF2-40B4-BE49-F238E27FC236}">
                  <a16:creationId xmlns:a16="http://schemas.microsoft.com/office/drawing/2014/main" id="{FBE0B32C-CA65-1B4F-99BD-552386B60F4C}"/>
                </a:ext>
              </a:extLst>
            </p:cNvPr>
            <p:cNvSpPr/>
            <p:nvPr/>
          </p:nvSpPr>
          <p:spPr>
            <a:xfrm>
              <a:off x="4539750" y="1182600"/>
              <a:ext cx="341600" cy="642325"/>
            </a:xfrm>
            <a:custGeom>
              <a:avLst/>
              <a:gdLst/>
              <a:ahLst/>
              <a:cxnLst/>
              <a:rect l="l" t="t" r="r" b="b"/>
              <a:pathLst>
                <a:path w="13664" h="25693" extrusionOk="0">
                  <a:moveTo>
                    <a:pt x="6500" y="1"/>
                  </a:moveTo>
                  <a:cubicBezTo>
                    <a:pt x="6007" y="1"/>
                    <a:pt x="5525" y="110"/>
                    <a:pt x="5069" y="374"/>
                  </a:cubicBezTo>
                  <a:cubicBezTo>
                    <a:pt x="3476" y="1295"/>
                    <a:pt x="1584" y="4580"/>
                    <a:pt x="404" y="6006"/>
                  </a:cubicBezTo>
                  <a:lnTo>
                    <a:pt x="0" y="6562"/>
                  </a:lnTo>
                  <a:lnTo>
                    <a:pt x="56" y="6598"/>
                  </a:lnTo>
                  <a:cubicBezTo>
                    <a:pt x="1744" y="7708"/>
                    <a:pt x="2938" y="9427"/>
                    <a:pt x="3388" y="11397"/>
                  </a:cubicBezTo>
                  <a:lnTo>
                    <a:pt x="3429" y="11596"/>
                  </a:lnTo>
                  <a:cubicBezTo>
                    <a:pt x="4050" y="14373"/>
                    <a:pt x="4221" y="17265"/>
                    <a:pt x="4869" y="20051"/>
                  </a:cubicBezTo>
                  <a:cubicBezTo>
                    <a:pt x="5518" y="22838"/>
                    <a:pt x="5397" y="24967"/>
                    <a:pt x="8187" y="25607"/>
                  </a:cubicBezTo>
                  <a:cubicBezTo>
                    <a:pt x="8451" y="25664"/>
                    <a:pt x="8716" y="25692"/>
                    <a:pt x="8978" y="25692"/>
                  </a:cubicBezTo>
                  <a:cubicBezTo>
                    <a:pt x="10205" y="25692"/>
                    <a:pt x="11376" y="25081"/>
                    <a:pt x="12070" y="24029"/>
                  </a:cubicBezTo>
                  <a:cubicBezTo>
                    <a:pt x="12277" y="23619"/>
                    <a:pt x="12364" y="23160"/>
                    <a:pt x="12315" y="22704"/>
                  </a:cubicBezTo>
                  <a:cubicBezTo>
                    <a:pt x="12283" y="15845"/>
                    <a:pt x="13663" y="13180"/>
                    <a:pt x="13056" y="6042"/>
                  </a:cubicBezTo>
                  <a:cubicBezTo>
                    <a:pt x="12903" y="4105"/>
                    <a:pt x="11826" y="2361"/>
                    <a:pt x="10159" y="1360"/>
                  </a:cubicBezTo>
                  <a:cubicBezTo>
                    <a:pt x="9030" y="682"/>
                    <a:pt x="7730" y="1"/>
                    <a:pt x="6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0" name="Google Shape;3187;p87">
              <a:extLst>
                <a:ext uri="{FF2B5EF4-FFF2-40B4-BE49-F238E27FC236}">
                  <a16:creationId xmlns:a16="http://schemas.microsoft.com/office/drawing/2014/main" id="{C3DCD27E-0275-374B-BDD5-16108CF79253}"/>
                </a:ext>
              </a:extLst>
            </p:cNvPr>
            <p:cNvSpPr/>
            <p:nvPr/>
          </p:nvSpPr>
          <p:spPr>
            <a:xfrm>
              <a:off x="4756700" y="1701825"/>
              <a:ext cx="180950" cy="261225"/>
            </a:xfrm>
            <a:custGeom>
              <a:avLst/>
              <a:gdLst/>
              <a:ahLst/>
              <a:cxnLst/>
              <a:rect l="l" t="t" r="r" b="b"/>
              <a:pathLst>
                <a:path w="7238" h="10449" extrusionOk="0">
                  <a:moveTo>
                    <a:pt x="2710" y="1"/>
                  </a:moveTo>
                  <a:cubicBezTo>
                    <a:pt x="1301" y="1"/>
                    <a:pt x="72" y="478"/>
                    <a:pt x="0" y="514"/>
                  </a:cubicBezTo>
                  <a:cubicBezTo>
                    <a:pt x="0" y="514"/>
                    <a:pt x="404" y="10110"/>
                    <a:pt x="423" y="10285"/>
                  </a:cubicBezTo>
                  <a:cubicBezTo>
                    <a:pt x="427" y="10333"/>
                    <a:pt x="954" y="10449"/>
                    <a:pt x="1707" y="10449"/>
                  </a:cubicBezTo>
                  <a:cubicBezTo>
                    <a:pt x="3688" y="10449"/>
                    <a:pt x="7237" y="9650"/>
                    <a:pt x="6986" y="4731"/>
                  </a:cubicBezTo>
                  <a:cubicBezTo>
                    <a:pt x="6786" y="850"/>
                    <a:pt x="4588" y="1"/>
                    <a:pt x="2710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1" name="Google Shape;3188;p87">
              <a:extLst>
                <a:ext uri="{FF2B5EF4-FFF2-40B4-BE49-F238E27FC236}">
                  <a16:creationId xmlns:a16="http://schemas.microsoft.com/office/drawing/2014/main" id="{E2F4547D-406B-E24E-B191-450E1A6E3FB1}"/>
                </a:ext>
              </a:extLst>
            </p:cNvPr>
            <p:cNvSpPr/>
            <p:nvPr/>
          </p:nvSpPr>
          <p:spPr>
            <a:xfrm>
              <a:off x="4815275" y="1755675"/>
              <a:ext cx="74050" cy="148300"/>
            </a:xfrm>
            <a:custGeom>
              <a:avLst/>
              <a:gdLst/>
              <a:ahLst/>
              <a:cxnLst/>
              <a:rect l="l" t="t" r="r" b="b"/>
              <a:pathLst>
                <a:path w="2962" h="5932" extrusionOk="0">
                  <a:moveTo>
                    <a:pt x="1075" y="0"/>
                  </a:moveTo>
                  <a:cubicBezTo>
                    <a:pt x="864" y="0"/>
                    <a:pt x="659" y="73"/>
                    <a:pt x="495" y="205"/>
                  </a:cubicBezTo>
                  <a:cubicBezTo>
                    <a:pt x="366" y="321"/>
                    <a:pt x="280" y="475"/>
                    <a:pt x="249" y="645"/>
                  </a:cubicBezTo>
                  <a:cubicBezTo>
                    <a:pt x="214" y="913"/>
                    <a:pt x="312" y="1035"/>
                    <a:pt x="354" y="1035"/>
                  </a:cubicBezTo>
                  <a:cubicBezTo>
                    <a:pt x="356" y="1035"/>
                    <a:pt x="358" y="1035"/>
                    <a:pt x="360" y="1034"/>
                  </a:cubicBezTo>
                  <a:cubicBezTo>
                    <a:pt x="397" y="1021"/>
                    <a:pt x="347" y="890"/>
                    <a:pt x="431" y="696"/>
                  </a:cubicBezTo>
                  <a:cubicBezTo>
                    <a:pt x="523" y="467"/>
                    <a:pt x="745" y="322"/>
                    <a:pt x="984" y="322"/>
                  </a:cubicBezTo>
                  <a:cubicBezTo>
                    <a:pt x="1026" y="322"/>
                    <a:pt x="1069" y="327"/>
                    <a:pt x="1111" y="336"/>
                  </a:cubicBezTo>
                  <a:cubicBezTo>
                    <a:pt x="1542" y="453"/>
                    <a:pt x="1888" y="776"/>
                    <a:pt x="2036" y="1197"/>
                  </a:cubicBezTo>
                  <a:cubicBezTo>
                    <a:pt x="2299" y="1717"/>
                    <a:pt x="2441" y="2289"/>
                    <a:pt x="2453" y="2873"/>
                  </a:cubicBezTo>
                  <a:cubicBezTo>
                    <a:pt x="2481" y="4099"/>
                    <a:pt x="1934" y="5269"/>
                    <a:pt x="1230" y="5566"/>
                  </a:cubicBezTo>
                  <a:cubicBezTo>
                    <a:pt x="1079" y="5633"/>
                    <a:pt x="917" y="5667"/>
                    <a:pt x="754" y="5667"/>
                  </a:cubicBezTo>
                  <a:cubicBezTo>
                    <a:pt x="616" y="5667"/>
                    <a:pt x="478" y="5643"/>
                    <a:pt x="347" y="5593"/>
                  </a:cubicBezTo>
                  <a:cubicBezTo>
                    <a:pt x="163" y="5523"/>
                    <a:pt x="70" y="5433"/>
                    <a:pt x="33" y="5433"/>
                  </a:cubicBezTo>
                  <a:cubicBezTo>
                    <a:pt x="29" y="5433"/>
                    <a:pt x="26" y="5434"/>
                    <a:pt x="23" y="5437"/>
                  </a:cubicBezTo>
                  <a:cubicBezTo>
                    <a:pt x="1" y="5450"/>
                    <a:pt x="42" y="5598"/>
                    <a:pt x="268" y="5736"/>
                  </a:cubicBezTo>
                  <a:cubicBezTo>
                    <a:pt x="472" y="5866"/>
                    <a:pt x="708" y="5932"/>
                    <a:pt x="944" y="5932"/>
                  </a:cubicBezTo>
                  <a:cubicBezTo>
                    <a:pt x="1085" y="5932"/>
                    <a:pt x="1225" y="5909"/>
                    <a:pt x="1360" y="5862"/>
                  </a:cubicBezTo>
                  <a:cubicBezTo>
                    <a:pt x="2327" y="5527"/>
                    <a:pt x="2962" y="4232"/>
                    <a:pt x="2934" y="2844"/>
                  </a:cubicBezTo>
                  <a:cubicBezTo>
                    <a:pt x="2918" y="2194"/>
                    <a:pt x="2745" y="1559"/>
                    <a:pt x="2430" y="993"/>
                  </a:cubicBezTo>
                  <a:cubicBezTo>
                    <a:pt x="2201" y="462"/>
                    <a:pt x="1714" y="86"/>
                    <a:pt x="1143" y="3"/>
                  </a:cubicBezTo>
                  <a:cubicBezTo>
                    <a:pt x="1120" y="1"/>
                    <a:pt x="1098" y="0"/>
                    <a:pt x="107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2" name="Google Shape;3189;p87">
              <a:extLst>
                <a:ext uri="{FF2B5EF4-FFF2-40B4-BE49-F238E27FC236}">
                  <a16:creationId xmlns:a16="http://schemas.microsoft.com/office/drawing/2014/main" id="{5F1FFC13-B13E-3D46-921A-1130F42DFDAD}"/>
                </a:ext>
              </a:extLst>
            </p:cNvPr>
            <p:cNvSpPr/>
            <p:nvPr/>
          </p:nvSpPr>
          <p:spPr>
            <a:xfrm>
              <a:off x="3698600" y="1034700"/>
              <a:ext cx="1010650" cy="511450"/>
            </a:xfrm>
            <a:custGeom>
              <a:avLst/>
              <a:gdLst/>
              <a:ahLst/>
              <a:cxnLst/>
              <a:rect l="l" t="t" r="r" b="b"/>
              <a:pathLst>
                <a:path w="40426" h="20458" extrusionOk="0">
                  <a:moveTo>
                    <a:pt x="30492" y="0"/>
                  </a:moveTo>
                  <a:cubicBezTo>
                    <a:pt x="27412" y="0"/>
                    <a:pt x="23942" y="1605"/>
                    <a:pt x="21213" y="2772"/>
                  </a:cubicBezTo>
                  <a:cubicBezTo>
                    <a:pt x="19171" y="3641"/>
                    <a:pt x="17162" y="4785"/>
                    <a:pt x="14946" y="4873"/>
                  </a:cubicBezTo>
                  <a:cubicBezTo>
                    <a:pt x="14843" y="4878"/>
                    <a:pt x="14741" y="4880"/>
                    <a:pt x="14638" y="4880"/>
                  </a:cubicBezTo>
                  <a:cubicBezTo>
                    <a:pt x="13259" y="4880"/>
                    <a:pt x="11903" y="4491"/>
                    <a:pt x="10562" y="4137"/>
                  </a:cubicBezTo>
                  <a:cubicBezTo>
                    <a:pt x="9443" y="3842"/>
                    <a:pt x="8292" y="3569"/>
                    <a:pt x="7143" y="3569"/>
                  </a:cubicBezTo>
                  <a:cubicBezTo>
                    <a:pt x="6815" y="3569"/>
                    <a:pt x="6488" y="3591"/>
                    <a:pt x="6161" y="3641"/>
                  </a:cubicBezTo>
                  <a:cubicBezTo>
                    <a:pt x="4690" y="3869"/>
                    <a:pt x="3232" y="4777"/>
                    <a:pt x="2788" y="6196"/>
                  </a:cubicBezTo>
                  <a:cubicBezTo>
                    <a:pt x="2430" y="7344"/>
                    <a:pt x="2982" y="8750"/>
                    <a:pt x="3990" y="9289"/>
                  </a:cubicBezTo>
                  <a:lnTo>
                    <a:pt x="3990" y="9289"/>
                  </a:lnTo>
                  <a:cubicBezTo>
                    <a:pt x="3860" y="9272"/>
                    <a:pt x="3730" y="9264"/>
                    <a:pt x="3599" y="9264"/>
                  </a:cubicBezTo>
                  <a:cubicBezTo>
                    <a:pt x="1913" y="9264"/>
                    <a:pt x="200" y="10622"/>
                    <a:pt x="99" y="12351"/>
                  </a:cubicBezTo>
                  <a:cubicBezTo>
                    <a:pt x="1" y="14031"/>
                    <a:pt x="1445" y="15546"/>
                    <a:pt x="3061" y="15821"/>
                  </a:cubicBezTo>
                  <a:lnTo>
                    <a:pt x="3061" y="15821"/>
                  </a:lnTo>
                  <a:cubicBezTo>
                    <a:pt x="2502" y="16193"/>
                    <a:pt x="2100" y="16919"/>
                    <a:pt x="2228" y="17595"/>
                  </a:cubicBezTo>
                  <a:cubicBezTo>
                    <a:pt x="2449" y="18771"/>
                    <a:pt x="3616" y="19576"/>
                    <a:pt x="4750" y="19969"/>
                  </a:cubicBezTo>
                  <a:cubicBezTo>
                    <a:pt x="5742" y="20309"/>
                    <a:pt x="6772" y="20458"/>
                    <a:pt x="7811" y="20458"/>
                  </a:cubicBezTo>
                  <a:cubicBezTo>
                    <a:pt x="9839" y="20458"/>
                    <a:pt x="11901" y="19892"/>
                    <a:pt x="13780" y="19080"/>
                  </a:cubicBezTo>
                  <a:cubicBezTo>
                    <a:pt x="16621" y="17854"/>
                    <a:pt x="19199" y="16100"/>
                    <a:pt x="22007" y="14804"/>
                  </a:cubicBezTo>
                  <a:cubicBezTo>
                    <a:pt x="24424" y="13690"/>
                    <a:pt x="28237" y="11837"/>
                    <a:pt x="31159" y="11837"/>
                  </a:cubicBezTo>
                  <a:cubicBezTo>
                    <a:pt x="31635" y="11837"/>
                    <a:pt x="32087" y="11886"/>
                    <a:pt x="32505" y="11995"/>
                  </a:cubicBezTo>
                  <a:cubicBezTo>
                    <a:pt x="34447" y="12504"/>
                    <a:pt x="36000" y="14475"/>
                    <a:pt x="37153" y="14475"/>
                  </a:cubicBezTo>
                  <a:cubicBezTo>
                    <a:pt x="37308" y="14475"/>
                    <a:pt x="37455" y="14439"/>
                    <a:pt x="37596" y="14359"/>
                  </a:cubicBezTo>
                  <a:cubicBezTo>
                    <a:pt x="38703" y="13641"/>
                    <a:pt x="39404" y="12438"/>
                    <a:pt x="39483" y="11120"/>
                  </a:cubicBezTo>
                  <a:cubicBezTo>
                    <a:pt x="39541" y="9826"/>
                    <a:pt x="39384" y="8532"/>
                    <a:pt x="39024" y="7287"/>
                  </a:cubicBezTo>
                  <a:lnTo>
                    <a:pt x="39024" y="7287"/>
                  </a:lnTo>
                  <a:cubicBezTo>
                    <a:pt x="40426" y="4445"/>
                    <a:pt x="35558" y="951"/>
                    <a:pt x="32139" y="174"/>
                  </a:cubicBezTo>
                  <a:cubicBezTo>
                    <a:pt x="31608" y="54"/>
                    <a:pt x="31056" y="0"/>
                    <a:pt x="3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3" name="Google Shape;3190;p87">
              <a:extLst>
                <a:ext uri="{FF2B5EF4-FFF2-40B4-BE49-F238E27FC236}">
                  <a16:creationId xmlns:a16="http://schemas.microsoft.com/office/drawing/2014/main" id="{BBF34DBD-9FA6-7A44-B35C-0DD9D9A80FC5}"/>
                </a:ext>
              </a:extLst>
            </p:cNvPr>
            <p:cNvSpPr/>
            <p:nvPr/>
          </p:nvSpPr>
          <p:spPr>
            <a:xfrm>
              <a:off x="3796850" y="1082300"/>
              <a:ext cx="839650" cy="290625"/>
            </a:xfrm>
            <a:custGeom>
              <a:avLst/>
              <a:gdLst/>
              <a:ahLst/>
              <a:cxnLst/>
              <a:rect l="l" t="t" r="r" b="b"/>
              <a:pathLst>
                <a:path w="33586" h="11625" extrusionOk="0">
                  <a:moveTo>
                    <a:pt x="26588" y="1"/>
                  </a:moveTo>
                  <a:cubicBezTo>
                    <a:pt x="26078" y="1"/>
                    <a:pt x="25556" y="44"/>
                    <a:pt x="25029" y="136"/>
                  </a:cubicBezTo>
                  <a:cubicBezTo>
                    <a:pt x="22372" y="599"/>
                    <a:pt x="19827" y="2293"/>
                    <a:pt x="17721" y="4421"/>
                  </a:cubicBezTo>
                  <a:cubicBezTo>
                    <a:pt x="15615" y="6551"/>
                    <a:pt x="13814" y="8781"/>
                    <a:pt x="11598" y="10003"/>
                  </a:cubicBezTo>
                  <a:cubicBezTo>
                    <a:pt x="10306" y="10724"/>
                    <a:pt x="8862" y="11093"/>
                    <a:pt x="7407" y="11093"/>
                  </a:cubicBezTo>
                  <a:cubicBezTo>
                    <a:pt x="6656" y="11093"/>
                    <a:pt x="5902" y="10994"/>
                    <a:pt x="5164" y="10795"/>
                  </a:cubicBezTo>
                  <a:cubicBezTo>
                    <a:pt x="3693" y="10424"/>
                    <a:pt x="2334" y="9702"/>
                    <a:pt x="1203" y="8689"/>
                  </a:cubicBezTo>
                  <a:cubicBezTo>
                    <a:pt x="434" y="7974"/>
                    <a:pt x="97" y="7485"/>
                    <a:pt x="25" y="7485"/>
                  </a:cubicBezTo>
                  <a:cubicBezTo>
                    <a:pt x="22" y="7485"/>
                    <a:pt x="20" y="7485"/>
                    <a:pt x="18" y="7486"/>
                  </a:cubicBezTo>
                  <a:cubicBezTo>
                    <a:pt x="0" y="7500"/>
                    <a:pt x="69" y="7635"/>
                    <a:pt x="230" y="7893"/>
                  </a:cubicBezTo>
                  <a:cubicBezTo>
                    <a:pt x="462" y="8249"/>
                    <a:pt x="728" y="8582"/>
                    <a:pt x="1022" y="8889"/>
                  </a:cubicBezTo>
                  <a:cubicBezTo>
                    <a:pt x="2804" y="10684"/>
                    <a:pt x="5184" y="11625"/>
                    <a:pt x="7594" y="11625"/>
                  </a:cubicBezTo>
                  <a:cubicBezTo>
                    <a:pt x="9062" y="11625"/>
                    <a:pt x="10541" y="11276"/>
                    <a:pt x="11903" y="10559"/>
                  </a:cubicBezTo>
                  <a:cubicBezTo>
                    <a:pt x="14278" y="9283"/>
                    <a:pt x="16147" y="7019"/>
                    <a:pt x="18198" y="4908"/>
                  </a:cubicBezTo>
                  <a:cubicBezTo>
                    <a:pt x="20248" y="2798"/>
                    <a:pt x="22678" y="1215"/>
                    <a:pt x="25141" y="743"/>
                  </a:cubicBezTo>
                  <a:cubicBezTo>
                    <a:pt x="25678" y="640"/>
                    <a:pt x="26212" y="591"/>
                    <a:pt x="26732" y="591"/>
                  </a:cubicBezTo>
                  <a:cubicBezTo>
                    <a:pt x="28593" y="591"/>
                    <a:pt x="30284" y="1214"/>
                    <a:pt x="31369" y="2192"/>
                  </a:cubicBezTo>
                  <a:cubicBezTo>
                    <a:pt x="32500" y="3192"/>
                    <a:pt x="33200" y="4593"/>
                    <a:pt x="33321" y="6098"/>
                  </a:cubicBezTo>
                  <a:cubicBezTo>
                    <a:pt x="33327" y="6655"/>
                    <a:pt x="33289" y="7212"/>
                    <a:pt x="33205" y="7764"/>
                  </a:cubicBezTo>
                  <a:cubicBezTo>
                    <a:pt x="33206" y="7764"/>
                    <a:pt x="33207" y="7764"/>
                    <a:pt x="33208" y="7764"/>
                  </a:cubicBezTo>
                  <a:cubicBezTo>
                    <a:pt x="33233" y="7764"/>
                    <a:pt x="33297" y="7626"/>
                    <a:pt x="33396" y="7360"/>
                  </a:cubicBezTo>
                  <a:cubicBezTo>
                    <a:pt x="33516" y="6947"/>
                    <a:pt x="33581" y="6519"/>
                    <a:pt x="33585" y="6087"/>
                  </a:cubicBezTo>
                  <a:cubicBezTo>
                    <a:pt x="33554" y="4473"/>
                    <a:pt x="32868" y="2939"/>
                    <a:pt x="31683" y="1840"/>
                  </a:cubicBezTo>
                  <a:cubicBezTo>
                    <a:pt x="30497" y="712"/>
                    <a:pt x="28644" y="1"/>
                    <a:pt x="265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4" name="Google Shape;3191;p87">
              <a:extLst>
                <a:ext uri="{FF2B5EF4-FFF2-40B4-BE49-F238E27FC236}">
                  <a16:creationId xmlns:a16="http://schemas.microsoft.com/office/drawing/2014/main" id="{7BD3493A-A199-C040-817D-720C7FBAD81C}"/>
                </a:ext>
              </a:extLst>
            </p:cNvPr>
            <p:cNvSpPr/>
            <p:nvPr/>
          </p:nvSpPr>
          <p:spPr>
            <a:xfrm>
              <a:off x="4639375" y="1269775"/>
              <a:ext cx="191950" cy="434075"/>
            </a:xfrm>
            <a:custGeom>
              <a:avLst/>
              <a:gdLst/>
              <a:ahLst/>
              <a:cxnLst/>
              <a:rect l="l" t="t" r="r" b="b"/>
              <a:pathLst>
                <a:path w="7678" h="17363" extrusionOk="0">
                  <a:moveTo>
                    <a:pt x="2196" y="0"/>
                  </a:moveTo>
                  <a:cubicBezTo>
                    <a:pt x="1726" y="0"/>
                    <a:pt x="1256" y="78"/>
                    <a:pt x="807" y="232"/>
                  </a:cubicBezTo>
                  <a:cubicBezTo>
                    <a:pt x="255" y="436"/>
                    <a:pt x="0" y="644"/>
                    <a:pt x="34" y="694"/>
                  </a:cubicBezTo>
                  <a:cubicBezTo>
                    <a:pt x="38" y="701"/>
                    <a:pt x="48" y="705"/>
                    <a:pt x="62" y="705"/>
                  </a:cubicBezTo>
                  <a:cubicBezTo>
                    <a:pt x="148" y="705"/>
                    <a:pt x="418" y="579"/>
                    <a:pt x="880" y="464"/>
                  </a:cubicBezTo>
                  <a:cubicBezTo>
                    <a:pt x="1183" y="399"/>
                    <a:pt x="1491" y="367"/>
                    <a:pt x="1799" y="367"/>
                  </a:cubicBezTo>
                  <a:cubicBezTo>
                    <a:pt x="2262" y="367"/>
                    <a:pt x="2723" y="440"/>
                    <a:pt x="3167" y="584"/>
                  </a:cubicBezTo>
                  <a:cubicBezTo>
                    <a:pt x="4256" y="926"/>
                    <a:pt x="5205" y="1617"/>
                    <a:pt x="5865" y="2551"/>
                  </a:cubicBezTo>
                  <a:cubicBezTo>
                    <a:pt x="6628" y="3735"/>
                    <a:pt x="7006" y="5125"/>
                    <a:pt x="6947" y="6531"/>
                  </a:cubicBezTo>
                  <a:cubicBezTo>
                    <a:pt x="6952" y="9563"/>
                    <a:pt x="5217" y="12062"/>
                    <a:pt x="5249" y="14256"/>
                  </a:cubicBezTo>
                  <a:cubicBezTo>
                    <a:pt x="5199" y="15098"/>
                    <a:pt x="5385" y="15938"/>
                    <a:pt x="5786" y="16680"/>
                  </a:cubicBezTo>
                  <a:cubicBezTo>
                    <a:pt x="6070" y="17171"/>
                    <a:pt x="6342" y="17363"/>
                    <a:pt x="6391" y="17363"/>
                  </a:cubicBezTo>
                  <a:cubicBezTo>
                    <a:pt x="6394" y="17363"/>
                    <a:pt x="6396" y="17362"/>
                    <a:pt x="6397" y="17361"/>
                  </a:cubicBezTo>
                  <a:cubicBezTo>
                    <a:pt x="6490" y="17320"/>
                    <a:pt x="5526" y="16296"/>
                    <a:pt x="5740" y="14301"/>
                  </a:cubicBezTo>
                  <a:cubicBezTo>
                    <a:pt x="5894" y="13140"/>
                    <a:pt x="6205" y="12005"/>
                    <a:pt x="6666" y="10928"/>
                  </a:cubicBezTo>
                  <a:cubicBezTo>
                    <a:pt x="7247" y="9539"/>
                    <a:pt x="7569" y="8058"/>
                    <a:pt x="7619" y="6553"/>
                  </a:cubicBezTo>
                  <a:cubicBezTo>
                    <a:pt x="7678" y="5011"/>
                    <a:pt x="7241" y="3488"/>
                    <a:pt x="6370" y="2212"/>
                  </a:cubicBezTo>
                  <a:cubicBezTo>
                    <a:pt x="5614" y="1189"/>
                    <a:pt x="4529" y="458"/>
                    <a:pt x="3296" y="144"/>
                  </a:cubicBezTo>
                  <a:cubicBezTo>
                    <a:pt x="2935" y="48"/>
                    <a:pt x="2565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5" name="Google Shape;3192;p87">
              <a:extLst>
                <a:ext uri="{FF2B5EF4-FFF2-40B4-BE49-F238E27FC236}">
                  <a16:creationId xmlns:a16="http://schemas.microsoft.com/office/drawing/2014/main" id="{E45FE336-AC5B-E543-8688-DA706A3E55D0}"/>
                </a:ext>
              </a:extLst>
            </p:cNvPr>
            <p:cNvSpPr/>
            <p:nvPr/>
          </p:nvSpPr>
          <p:spPr>
            <a:xfrm>
              <a:off x="4722350" y="1773325"/>
              <a:ext cx="185975" cy="186725"/>
            </a:xfrm>
            <a:custGeom>
              <a:avLst/>
              <a:gdLst/>
              <a:ahLst/>
              <a:cxnLst/>
              <a:rect l="l" t="t" r="r" b="b"/>
              <a:pathLst>
                <a:path w="7439" h="7469" extrusionOk="0">
                  <a:moveTo>
                    <a:pt x="5235" y="0"/>
                  </a:moveTo>
                  <a:cubicBezTo>
                    <a:pt x="4969" y="0"/>
                    <a:pt x="4705" y="107"/>
                    <a:pt x="4508" y="318"/>
                  </a:cubicBezTo>
                  <a:lnTo>
                    <a:pt x="373" y="4782"/>
                  </a:lnTo>
                  <a:cubicBezTo>
                    <a:pt x="0" y="5184"/>
                    <a:pt x="24" y="5808"/>
                    <a:pt x="425" y="6181"/>
                  </a:cubicBezTo>
                  <a:lnTo>
                    <a:pt x="1528" y="7203"/>
                  </a:lnTo>
                  <a:cubicBezTo>
                    <a:pt x="1720" y="7381"/>
                    <a:pt x="1961" y="7468"/>
                    <a:pt x="2202" y="7468"/>
                  </a:cubicBezTo>
                  <a:cubicBezTo>
                    <a:pt x="2467" y="7468"/>
                    <a:pt x="2732" y="7361"/>
                    <a:pt x="2929" y="7150"/>
                  </a:cubicBezTo>
                  <a:lnTo>
                    <a:pt x="7065" y="2686"/>
                  </a:lnTo>
                  <a:cubicBezTo>
                    <a:pt x="7439" y="2284"/>
                    <a:pt x="7414" y="1659"/>
                    <a:pt x="7012" y="1287"/>
                  </a:cubicBezTo>
                  <a:lnTo>
                    <a:pt x="5909" y="265"/>
                  </a:lnTo>
                  <a:cubicBezTo>
                    <a:pt x="5717" y="88"/>
                    <a:pt x="5476" y="0"/>
                    <a:pt x="5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6" name="Google Shape;3193;p87">
              <a:extLst>
                <a:ext uri="{FF2B5EF4-FFF2-40B4-BE49-F238E27FC236}">
                  <a16:creationId xmlns:a16="http://schemas.microsoft.com/office/drawing/2014/main" id="{D78AC4D2-542D-5444-8AB1-7AE7A6541222}"/>
                </a:ext>
              </a:extLst>
            </p:cNvPr>
            <p:cNvSpPr/>
            <p:nvPr/>
          </p:nvSpPr>
          <p:spPr>
            <a:xfrm>
              <a:off x="4225650" y="3272025"/>
              <a:ext cx="1696275" cy="1376975"/>
            </a:xfrm>
            <a:custGeom>
              <a:avLst/>
              <a:gdLst/>
              <a:ahLst/>
              <a:cxnLst/>
              <a:rect l="l" t="t" r="r" b="b"/>
              <a:pathLst>
                <a:path w="67851" h="55079" extrusionOk="0">
                  <a:moveTo>
                    <a:pt x="65039" y="1"/>
                  </a:moveTo>
                  <a:cubicBezTo>
                    <a:pt x="65039" y="1"/>
                    <a:pt x="65039" y="1"/>
                    <a:pt x="65039" y="1"/>
                  </a:cubicBezTo>
                  <a:cubicBezTo>
                    <a:pt x="65042" y="77"/>
                    <a:pt x="65048" y="153"/>
                    <a:pt x="65060" y="230"/>
                  </a:cubicBezTo>
                  <a:lnTo>
                    <a:pt x="65060" y="230"/>
                  </a:lnTo>
                  <a:cubicBezTo>
                    <a:pt x="65059" y="213"/>
                    <a:pt x="65058" y="197"/>
                    <a:pt x="65057" y="181"/>
                  </a:cubicBezTo>
                  <a:cubicBezTo>
                    <a:pt x="65048" y="5"/>
                    <a:pt x="65040" y="1"/>
                    <a:pt x="65039" y="1"/>
                  </a:cubicBezTo>
                  <a:close/>
                  <a:moveTo>
                    <a:pt x="65060" y="230"/>
                  </a:moveTo>
                  <a:cubicBezTo>
                    <a:pt x="65072" y="412"/>
                    <a:pt x="65099" y="660"/>
                    <a:pt x="65099" y="978"/>
                  </a:cubicBezTo>
                  <a:cubicBezTo>
                    <a:pt x="65140" y="1686"/>
                    <a:pt x="65205" y="2732"/>
                    <a:pt x="65284" y="4084"/>
                  </a:cubicBezTo>
                  <a:cubicBezTo>
                    <a:pt x="65456" y="6804"/>
                    <a:pt x="65696" y="10776"/>
                    <a:pt x="66016" y="15821"/>
                  </a:cubicBezTo>
                  <a:cubicBezTo>
                    <a:pt x="66334" y="20865"/>
                    <a:pt x="66701" y="26974"/>
                    <a:pt x="67163" y="33950"/>
                  </a:cubicBezTo>
                  <a:cubicBezTo>
                    <a:pt x="67277" y="35695"/>
                    <a:pt x="67392" y="37494"/>
                    <a:pt x="67506" y="39345"/>
                  </a:cubicBezTo>
                  <a:cubicBezTo>
                    <a:pt x="67575" y="40271"/>
                    <a:pt x="67607" y="41206"/>
                    <a:pt x="67648" y="42155"/>
                  </a:cubicBezTo>
                  <a:cubicBezTo>
                    <a:pt x="67675" y="42630"/>
                    <a:pt x="67675" y="43108"/>
                    <a:pt x="67648" y="43585"/>
                  </a:cubicBezTo>
                  <a:cubicBezTo>
                    <a:pt x="67647" y="44068"/>
                    <a:pt x="67619" y="44549"/>
                    <a:pt x="67566" y="45028"/>
                  </a:cubicBezTo>
                  <a:cubicBezTo>
                    <a:pt x="67506" y="45509"/>
                    <a:pt x="67491" y="46005"/>
                    <a:pt x="67386" y="46486"/>
                  </a:cubicBezTo>
                  <a:cubicBezTo>
                    <a:pt x="67279" y="46967"/>
                    <a:pt x="67219" y="47458"/>
                    <a:pt x="67070" y="47935"/>
                  </a:cubicBezTo>
                  <a:cubicBezTo>
                    <a:pt x="66922" y="48412"/>
                    <a:pt x="66815" y="48901"/>
                    <a:pt x="66607" y="49365"/>
                  </a:cubicBezTo>
                  <a:cubicBezTo>
                    <a:pt x="66400" y="49827"/>
                    <a:pt x="66223" y="50290"/>
                    <a:pt x="65978" y="50752"/>
                  </a:cubicBezTo>
                  <a:cubicBezTo>
                    <a:pt x="65501" y="51660"/>
                    <a:pt x="64884" y="52486"/>
                    <a:pt x="64150" y="53201"/>
                  </a:cubicBezTo>
                  <a:cubicBezTo>
                    <a:pt x="63408" y="53930"/>
                    <a:pt x="62511" y="54485"/>
                    <a:pt x="61525" y="54821"/>
                  </a:cubicBezTo>
                  <a:lnTo>
                    <a:pt x="16248" y="54788"/>
                  </a:lnTo>
                  <a:lnTo>
                    <a:pt x="2060" y="54788"/>
                  </a:lnTo>
                  <a:cubicBezTo>
                    <a:pt x="2481" y="53296"/>
                    <a:pt x="2899" y="51804"/>
                    <a:pt x="3318" y="50314"/>
                  </a:cubicBezTo>
                  <a:cubicBezTo>
                    <a:pt x="3533" y="49535"/>
                    <a:pt x="3747" y="48765"/>
                    <a:pt x="3961" y="47999"/>
                  </a:cubicBezTo>
                  <a:cubicBezTo>
                    <a:pt x="4199" y="47243"/>
                    <a:pt x="4379" y="46468"/>
                    <a:pt x="4503" y="45685"/>
                  </a:cubicBezTo>
                  <a:cubicBezTo>
                    <a:pt x="4728" y="44123"/>
                    <a:pt x="4588" y="42531"/>
                    <a:pt x="4090" y="41033"/>
                  </a:cubicBezTo>
                  <a:cubicBezTo>
                    <a:pt x="3854" y="40287"/>
                    <a:pt x="3470" y="39593"/>
                    <a:pt x="2961" y="38998"/>
                  </a:cubicBezTo>
                  <a:cubicBezTo>
                    <a:pt x="2591" y="38557"/>
                    <a:pt x="2117" y="38220"/>
                    <a:pt x="1586" y="38015"/>
                  </a:cubicBezTo>
                  <a:lnTo>
                    <a:pt x="1586" y="38015"/>
                  </a:lnTo>
                  <a:lnTo>
                    <a:pt x="18061" y="36611"/>
                  </a:lnTo>
                  <a:lnTo>
                    <a:pt x="18117" y="36611"/>
                  </a:lnTo>
                  <a:cubicBezTo>
                    <a:pt x="19082" y="35895"/>
                    <a:pt x="20250" y="35510"/>
                    <a:pt x="21448" y="35510"/>
                  </a:cubicBezTo>
                  <a:cubicBezTo>
                    <a:pt x="21520" y="35510"/>
                    <a:pt x="21593" y="35512"/>
                    <a:pt x="21666" y="35514"/>
                  </a:cubicBezTo>
                  <a:cubicBezTo>
                    <a:pt x="22895" y="35576"/>
                    <a:pt x="24087" y="35951"/>
                    <a:pt x="25129" y="36607"/>
                  </a:cubicBezTo>
                  <a:lnTo>
                    <a:pt x="25165" y="36630"/>
                  </a:lnTo>
                  <a:lnTo>
                    <a:pt x="25202" y="36630"/>
                  </a:lnTo>
                  <a:lnTo>
                    <a:pt x="39698" y="33853"/>
                  </a:lnTo>
                  <a:lnTo>
                    <a:pt x="39789" y="33853"/>
                  </a:lnTo>
                  <a:lnTo>
                    <a:pt x="39761" y="33760"/>
                  </a:lnTo>
                  <a:cubicBezTo>
                    <a:pt x="39603" y="33224"/>
                    <a:pt x="39519" y="32665"/>
                    <a:pt x="39516" y="32105"/>
                  </a:cubicBezTo>
                  <a:cubicBezTo>
                    <a:pt x="39497" y="31558"/>
                    <a:pt x="39512" y="31010"/>
                    <a:pt x="39559" y="30465"/>
                  </a:cubicBezTo>
                  <a:cubicBezTo>
                    <a:pt x="39641" y="29415"/>
                    <a:pt x="39789" y="28371"/>
                    <a:pt x="39999" y="27337"/>
                  </a:cubicBezTo>
                  <a:lnTo>
                    <a:pt x="39999" y="27309"/>
                  </a:lnTo>
                  <a:cubicBezTo>
                    <a:pt x="38818" y="25143"/>
                    <a:pt x="37744" y="23163"/>
                    <a:pt x="36759" y="21334"/>
                  </a:cubicBezTo>
                  <a:lnTo>
                    <a:pt x="36759" y="21362"/>
                  </a:lnTo>
                  <a:cubicBezTo>
                    <a:pt x="36512" y="16031"/>
                    <a:pt x="36430" y="11823"/>
                    <a:pt x="36430" y="8954"/>
                  </a:cubicBezTo>
                  <a:cubicBezTo>
                    <a:pt x="36435" y="7533"/>
                    <a:pt x="36476" y="6422"/>
                    <a:pt x="36540" y="5683"/>
                  </a:cubicBezTo>
                  <a:cubicBezTo>
                    <a:pt x="36558" y="5402"/>
                    <a:pt x="36593" y="5124"/>
                    <a:pt x="36647" y="4850"/>
                  </a:cubicBezTo>
                  <a:cubicBezTo>
                    <a:pt x="36693" y="4663"/>
                    <a:pt x="36693" y="4567"/>
                    <a:pt x="36693" y="4566"/>
                  </a:cubicBezTo>
                  <a:lnTo>
                    <a:pt x="36693" y="4566"/>
                  </a:lnTo>
                  <a:cubicBezTo>
                    <a:pt x="36693" y="4567"/>
                    <a:pt x="36671" y="4659"/>
                    <a:pt x="36628" y="4844"/>
                  </a:cubicBezTo>
                  <a:cubicBezTo>
                    <a:pt x="36565" y="5118"/>
                    <a:pt x="36524" y="5397"/>
                    <a:pt x="36504" y="5678"/>
                  </a:cubicBezTo>
                  <a:cubicBezTo>
                    <a:pt x="36430" y="6417"/>
                    <a:pt x="36360" y="7519"/>
                    <a:pt x="36360" y="8954"/>
                  </a:cubicBezTo>
                  <a:cubicBezTo>
                    <a:pt x="36319" y="11823"/>
                    <a:pt x="36402" y="16031"/>
                    <a:pt x="36628" y="21366"/>
                  </a:cubicBezTo>
                  <a:lnTo>
                    <a:pt x="36628" y="21394"/>
                  </a:lnTo>
                  <a:cubicBezTo>
                    <a:pt x="37612" y="23214"/>
                    <a:pt x="38674" y="25204"/>
                    <a:pt x="39832" y="27368"/>
                  </a:cubicBezTo>
                  <a:lnTo>
                    <a:pt x="39832" y="27368"/>
                  </a:lnTo>
                  <a:cubicBezTo>
                    <a:pt x="39625" y="28388"/>
                    <a:pt x="39481" y="29420"/>
                    <a:pt x="39400" y="30458"/>
                  </a:cubicBezTo>
                  <a:cubicBezTo>
                    <a:pt x="39353" y="31006"/>
                    <a:pt x="39337" y="31558"/>
                    <a:pt x="39355" y="32109"/>
                  </a:cubicBezTo>
                  <a:cubicBezTo>
                    <a:pt x="39356" y="32654"/>
                    <a:pt x="39431" y="33198"/>
                    <a:pt x="39577" y="33723"/>
                  </a:cubicBezTo>
                  <a:lnTo>
                    <a:pt x="39577" y="33723"/>
                  </a:lnTo>
                  <a:lnTo>
                    <a:pt x="25229" y="36425"/>
                  </a:lnTo>
                  <a:lnTo>
                    <a:pt x="25229" y="36425"/>
                  </a:lnTo>
                  <a:cubicBezTo>
                    <a:pt x="24160" y="35753"/>
                    <a:pt x="22939" y="35366"/>
                    <a:pt x="21679" y="35299"/>
                  </a:cubicBezTo>
                  <a:cubicBezTo>
                    <a:pt x="21600" y="35296"/>
                    <a:pt x="21520" y="35294"/>
                    <a:pt x="21441" y="35294"/>
                  </a:cubicBezTo>
                  <a:cubicBezTo>
                    <a:pt x="20195" y="35294"/>
                    <a:pt x="18981" y="35692"/>
                    <a:pt x="17976" y="36434"/>
                  </a:cubicBezTo>
                  <a:lnTo>
                    <a:pt x="18026" y="36434"/>
                  </a:lnTo>
                  <a:lnTo>
                    <a:pt x="1053" y="37858"/>
                  </a:lnTo>
                  <a:lnTo>
                    <a:pt x="1053" y="37858"/>
                  </a:lnTo>
                  <a:cubicBezTo>
                    <a:pt x="1023" y="37851"/>
                    <a:pt x="993" y="37846"/>
                    <a:pt x="964" y="37840"/>
                  </a:cubicBezTo>
                  <a:lnTo>
                    <a:pt x="964" y="37865"/>
                  </a:lnTo>
                  <a:lnTo>
                    <a:pt x="964" y="37865"/>
                  </a:lnTo>
                  <a:lnTo>
                    <a:pt x="925" y="37868"/>
                  </a:lnTo>
                  <a:lnTo>
                    <a:pt x="0" y="37947"/>
                  </a:lnTo>
                  <a:lnTo>
                    <a:pt x="949" y="38096"/>
                  </a:lnTo>
                  <a:cubicBezTo>
                    <a:pt x="1673" y="38232"/>
                    <a:pt x="2328" y="38616"/>
                    <a:pt x="2800" y="39182"/>
                  </a:cubicBezTo>
                  <a:cubicBezTo>
                    <a:pt x="3290" y="39753"/>
                    <a:pt x="3658" y="40419"/>
                    <a:pt x="3884" y="41136"/>
                  </a:cubicBezTo>
                  <a:cubicBezTo>
                    <a:pt x="4368" y="42599"/>
                    <a:pt x="4504" y="44156"/>
                    <a:pt x="4281" y="45681"/>
                  </a:cubicBezTo>
                  <a:cubicBezTo>
                    <a:pt x="4158" y="46452"/>
                    <a:pt x="3979" y="47215"/>
                    <a:pt x="3744" y="47961"/>
                  </a:cubicBezTo>
                  <a:cubicBezTo>
                    <a:pt x="3535" y="48736"/>
                    <a:pt x="3319" y="49507"/>
                    <a:pt x="3100" y="50276"/>
                  </a:cubicBezTo>
                  <a:cubicBezTo>
                    <a:pt x="2669" y="51817"/>
                    <a:pt x="2235" y="53363"/>
                    <a:pt x="1795" y="54926"/>
                  </a:cubicBezTo>
                  <a:lnTo>
                    <a:pt x="1754" y="55079"/>
                  </a:lnTo>
                  <a:lnTo>
                    <a:pt x="61563" y="55079"/>
                  </a:lnTo>
                  <a:cubicBezTo>
                    <a:pt x="63665" y="54400"/>
                    <a:pt x="65179" y="52715"/>
                    <a:pt x="66149" y="50914"/>
                  </a:cubicBezTo>
                  <a:cubicBezTo>
                    <a:pt x="66400" y="50474"/>
                    <a:pt x="66632" y="50012"/>
                    <a:pt x="66789" y="49526"/>
                  </a:cubicBezTo>
                  <a:cubicBezTo>
                    <a:pt x="66946" y="49039"/>
                    <a:pt x="67150" y="48567"/>
                    <a:pt x="67251" y="48077"/>
                  </a:cubicBezTo>
                  <a:cubicBezTo>
                    <a:pt x="67353" y="47587"/>
                    <a:pt x="67459" y="47096"/>
                    <a:pt x="67566" y="46611"/>
                  </a:cubicBezTo>
                  <a:lnTo>
                    <a:pt x="67747" y="45140"/>
                  </a:lnTo>
                  <a:cubicBezTo>
                    <a:pt x="67798" y="44654"/>
                    <a:pt x="67824" y="44169"/>
                    <a:pt x="67826" y="43682"/>
                  </a:cubicBezTo>
                  <a:cubicBezTo>
                    <a:pt x="67851" y="43202"/>
                    <a:pt x="67851" y="42721"/>
                    <a:pt x="67826" y="42242"/>
                  </a:cubicBezTo>
                  <a:cubicBezTo>
                    <a:pt x="67783" y="41269"/>
                    <a:pt x="67747" y="40344"/>
                    <a:pt x="67678" y="39418"/>
                  </a:cubicBezTo>
                  <a:cubicBezTo>
                    <a:pt x="67553" y="37568"/>
                    <a:pt x="67437" y="35770"/>
                    <a:pt x="67326" y="34027"/>
                  </a:cubicBezTo>
                  <a:cubicBezTo>
                    <a:pt x="66862" y="27052"/>
                    <a:pt x="66465" y="20948"/>
                    <a:pt x="66136" y="15908"/>
                  </a:cubicBezTo>
                  <a:cubicBezTo>
                    <a:pt x="65808" y="10867"/>
                    <a:pt x="65529" y="6892"/>
                    <a:pt x="65344" y="4170"/>
                  </a:cubicBezTo>
                  <a:cubicBezTo>
                    <a:pt x="65247" y="2820"/>
                    <a:pt x="65179" y="1778"/>
                    <a:pt x="65127" y="1070"/>
                  </a:cubicBezTo>
                  <a:cubicBezTo>
                    <a:pt x="65099" y="736"/>
                    <a:pt x="65095" y="454"/>
                    <a:pt x="65067" y="274"/>
                  </a:cubicBezTo>
                  <a:cubicBezTo>
                    <a:pt x="65064" y="259"/>
                    <a:pt x="65062" y="244"/>
                    <a:pt x="65060" y="2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7" name="Google Shape;3194;p87">
              <a:extLst>
                <a:ext uri="{FF2B5EF4-FFF2-40B4-BE49-F238E27FC236}">
                  <a16:creationId xmlns:a16="http://schemas.microsoft.com/office/drawing/2014/main" id="{28F742E9-B339-8549-828D-19D3CB2ECE62}"/>
                </a:ext>
              </a:extLst>
            </p:cNvPr>
            <p:cNvSpPr/>
            <p:nvPr/>
          </p:nvSpPr>
          <p:spPr>
            <a:xfrm>
              <a:off x="5184900" y="2641550"/>
              <a:ext cx="339075" cy="497900"/>
            </a:xfrm>
            <a:custGeom>
              <a:avLst/>
              <a:gdLst/>
              <a:ahLst/>
              <a:cxnLst/>
              <a:rect l="l" t="t" r="r" b="b"/>
              <a:pathLst>
                <a:path w="13563" h="19916" extrusionOk="0">
                  <a:moveTo>
                    <a:pt x="13562" y="1"/>
                  </a:moveTo>
                  <a:lnTo>
                    <a:pt x="13562" y="1"/>
                  </a:lnTo>
                  <a:cubicBezTo>
                    <a:pt x="13479" y="23"/>
                    <a:pt x="13398" y="53"/>
                    <a:pt x="13322" y="93"/>
                  </a:cubicBezTo>
                  <a:cubicBezTo>
                    <a:pt x="13178" y="168"/>
                    <a:pt x="12951" y="265"/>
                    <a:pt x="12682" y="426"/>
                  </a:cubicBezTo>
                  <a:cubicBezTo>
                    <a:pt x="11909" y="860"/>
                    <a:pt x="11173" y="1354"/>
                    <a:pt x="10479" y="1907"/>
                  </a:cubicBezTo>
                  <a:cubicBezTo>
                    <a:pt x="8209" y="3761"/>
                    <a:pt x="6295" y="6014"/>
                    <a:pt x="4833" y="8554"/>
                  </a:cubicBezTo>
                  <a:cubicBezTo>
                    <a:pt x="3384" y="11086"/>
                    <a:pt x="2162" y="13742"/>
                    <a:pt x="1181" y="16491"/>
                  </a:cubicBezTo>
                  <a:cubicBezTo>
                    <a:pt x="788" y="17541"/>
                    <a:pt x="492" y="18393"/>
                    <a:pt x="288" y="18986"/>
                  </a:cubicBezTo>
                  <a:cubicBezTo>
                    <a:pt x="200" y="19263"/>
                    <a:pt x="121" y="19490"/>
                    <a:pt x="61" y="19670"/>
                  </a:cubicBezTo>
                  <a:cubicBezTo>
                    <a:pt x="30" y="19750"/>
                    <a:pt x="9" y="19832"/>
                    <a:pt x="1" y="19915"/>
                  </a:cubicBezTo>
                  <a:cubicBezTo>
                    <a:pt x="46" y="19845"/>
                    <a:pt x="81" y="19769"/>
                    <a:pt x="108" y="19689"/>
                  </a:cubicBezTo>
                  <a:lnTo>
                    <a:pt x="376" y="19018"/>
                  </a:lnTo>
                  <a:lnTo>
                    <a:pt x="1338" y="16555"/>
                  </a:lnTo>
                  <a:cubicBezTo>
                    <a:pt x="2362" y="13838"/>
                    <a:pt x="3600" y="11208"/>
                    <a:pt x="5041" y="8687"/>
                  </a:cubicBezTo>
                  <a:cubicBezTo>
                    <a:pt x="6495" y="6170"/>
                    <a:pt x="8373" y="3925"/>
                    <a:pt x="10595" y="2051"/>
                  </a:cubicBezTo>
                  <a:cubicBezTo>
                    <a:pt x="11274" y="1491"/>
                    <a:pt x="11990" y="977"/>
                    <a:pt x="12738" y="514"/>
                  </a:cubicBezTo>
                  <a:cubicBezTo>
                    <a:pt x="13023" y="358"/>
                    <a:pt x="13297" y="187"/>
                    <a:pt x="13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8" name="Google Shape;3195;p87">
              <a:extLst>
                <a:ext uri="{FF2B5EF4-FFF2-40B4-BE49-F238E27FC236}">
                  <a16:creationId xmlns:a16="http://schemas.microsoft.com/office/drawing/2014/main" id="{D5145EA7-FAE2-9844-8A82-0B6FF6A98415}"/>
                </a:ext>
              </a:extLst>
            </p:cNvPr>
            <p:cNvSpPr/>
            <p:nvPr/>
          </p:nvSpPr>
          <p:spPr>
            <a:xfrm>
              <a:off x="4838175" y="3082475"/>
              <a:ext cx="385175" cy="1091250"/>
            </a:xfrm>
            <a:custGeom>
              <a:avLst/>
              <a:gdLst/>
              <a:ahLst/>
              <a:cxnLst/>
              <a:rect l="l" t="t" r="r" b="b"/>
              <a:pathLst>
                <a:path w="15407" h="43650" extrusionOk="0">
                  <a:moveTo>
                    <a:pt x="9307" y="1"/>
                  </a:moveTo>
                  <a:lnTo>
                    <a:pt x="9307" y="1"/>
                  </a:lnTo>
                  <a:cubicBezTo>
                    <a:pt x="9304" y="27"/>
                    <a:pt x="9301" y="54"/>
                    <a:pt x="9297" y="81"/>
                  </a:cubicBezTo>
                  <a:lnTo>
                    <a:pt x="9297" y="81"/>
                  </a:lnTo>
                  <a:cubicBezTo>
                    <a:pt x="9303" y="67"/>
                    <a:pt x="9310" y="53"/>
                    <a:pt x="9316" y="39"/>
                  </a:cubicBezTo>
                  <a:lnTo>
                    <a:pt x="9307" y="1"/>
                  </a:lnTo>
                  <a:close/>
                  <a:moveTo>
                    <a:pt x="9297" y="81"/>
                  </a:moveTo>
                  <a:lnTo>
                    <a:pt x="9297" y="81"/>
                  </a:lnTo>
                  <a:cubicBezTo>
                    <a:pt x="7386" y="4419"/>
                    <a:pt x="6505" y="9144"/>
                    <a:pt x="6724" y="13880"/>
                  </a:cubicBezTo>
                  <a:cubicBezTo>
                    <a:pt x="6900" y="18582"/>
                    <a:pt x="7465" y="23299"/>
                    <a:pt x="7002" y="27988"/>
                  </a:cubicBezTo>
                  <a:cubicBezTo>
                    <a:pt x="6540" y="32676"/>
                    <a:pt x="4915" y="37457"/>
                    <a:pt x="1421" y="40609"/>
                  </a:cubicBezTo>
                  <a:cubicBezTo>
                    <a:pt x="969" y="40952"/>
                    <a:pt x="587" y="41378"/>
                    <a:pt x="292" y="41863"/>
                  </a:cubicBezTo>
                  <a:cubicBezTo>
                    <a:pt x="0" y="42367"/>
                    <a:pt x="89" y="43007"/>
                    <a:pt x="509" y="43413"/>
                  </a:cubicBezTo>
                  <a:cubicBezTo>
                    <a:pt x="788" y="43569"/>
                    <a:pt x="1099" y="43649"/>
                    <a:pt x="1413" y="43649"/>
                  </a:cubicBezTo>
                  <a:cubicBezTo>
                    <a:pt x="1598" y="43649"/>
                    <a:pt x="1783" y="43622"/>
                    <a:pt x="1962" y="43566"/>
                  </a:cubicBezTo>
                  <a:cubicBezTo>
                    <a:pt x="5309" y="42982"/>
                    <a:pt x="8697" y="42565"/>
                    <a:pt x="12047" y="41988"/>
                  </a:cubicBezTo>
                  <a:cubicBezTo>
                    <a:pt x="12764" y="41863"/>
                    <a:pt x="15176" y="41391"/>
                    <a:pt x="15176" y="41391"/>
                  </a:cubicBezTo>
                  <a:cubicBezTo>
                    <a:pt x="15009" y="40474"/>
                    <a:pt x="14942" y="39544"/>
                    <a:pt x="14972" y="38613"/>
                  </a:cubicBezTo>
                  <a:cubicBezTo>
                    <a:pt x="15078" y="37776"/>
                    <a:pt x="15407" y="34910"/>
                    <a:pt x="15407" y="34910"/>
                  </a:cubicBezTo>
                  <a:cubicBezTo>
                    <a:pt x="15248" y="34485"/>
                    <a:pt x="15033" y="34083"/>
                    <a:pt x="14764" y="33716"/>
                  </a:cubicBezTo>
                  <a:cubicBezTo>
                    <a:pt x="13509" y="31484"/>
                    <a:pt x="12575" y="29086"/>
                    <a:pt x="11986" y="26594"/>
                  </a:cubicBezTo>
                  <a:cubicBezTo>
                    <a:pt x="10844" y="24257"/>
                    <a:pt x="10331" y="21906"/>
                    <a:pt x="9798" y="19720"/>
                  </a:cubicBezTo>
                  <a:cubicBezTo>
                    <a:pt x="8337" y="13674"/>
                    <a:pt x="8373" y="7730"/>
                    <a:pt x="9297" y="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89" name="Google Shape;3196;p87">
              <a:extLst>
                <a:ext uri="{FF2B5EF4-FFF2-40B4-BE49-F238E27FC236}">
                  <a16:creationId xmlns:a16="http://schemas.microsoft.com/office/drawing/2014/main" id="{85165958-C32C-F34F-9C77-1F6B39E9D75D}"/>
                </a:ext>
              </a:extLst>
            </p:cNvPr>
            <p:cNvSpPr/>
            <p:nvPr/>
          </p:nvSpPr>
          <p:spPr>
            <a:xfrm>
              <a:off x="4152275" y="2827175"/>
              <a:ext cx="263825" cy="149525"/>
            </a:xfrm>
            <a:custGeom>
              <a:avLst/>
              <a:gdLst/>
              <a:ahLst/>
              <a:cxnLst/>
              <a:rect l="l" t="t" r="r" b="b"/>
              <a:pathLst>
                <a:path w="10553" h="5981" extrusionOk="0">
                  <a:moveTo>
                    <a:pt x="4570" y="1"/>
                  </a:moveTo>
                  <a:cubicBezTo>
                    <a:pt x="3882" y="1"/>
                    <a:pt x="3193" y="113"/>
                    <a:pt x="2532" y="337"/>
                  </a:cubicBezTo>
                  <a:cubicBezTo>
                    <a:pt x="1160" y="831"/>
                    <a:pt x="182" y="2053"/>
                    <a:pt x="0" y="3499"/>
                  </a:cubicBezTo>
                  <a:lnTo>
                    <a:pt x="65" y="3342"/>
                  </a:lnTo>
                  <a:cubicBezTo>
                    <a:pt x="338" y="4035"/>
                    <a:pt x="615" y="4729"/>
                    <a:pt x="889" y="5429"/>
                  </a:cubicBezTo>
                  <a:cubicBezTo>
                    <a:pt x="945" y="5649"/>
                    <a:pt x="1089" y="5838"/>
                    <a:pt x="1287" y="5951"/>
                  </a:cubicBezTo>
                  <a:cubicBezTo>
                    <a:pt x="1340" y="5971"/>
                    <a:pt x="1392" y="5981"/>
                    <a:pt x="1442" y="5981"/>
                  </a:cubicBezTo>
                  <a:cubicBezTo>
                    <a:pt x="1781" y="5981"/>
                    <a:pt x="2051" y="5553"/>
                    <a:pt x="2212" y="5206"/>
                  </a:cubicBezTo>
                  <a:cubicBezTo>
                    <a:pt x="3017" y="3623"/>
                    <a:pt x="4556" y="2542"/>
                    <a:pt x="6319" y="2322"/>
                  </a:cubicBezTo>
                  <a:cubicBezTo>
                    <a:pt x="6563" y="2294"/>
                    <a:pt x="6810" y="2283"/>
                    <a:pt x="7058" y="2283"/>
                  </a:cubicBezTo>
                  <a:cubicBezTo>
                    <a:pt x="7830" y="2283"/>
                    <a:pt x="8616" y="2387"/>
                    <a:pt x="9392" y="2387"/>
                  </a:cubicBezTo>
                  <a:cubicBezTo>
                    <a:pt x="9782" y="2387"/>
                    <a:pt x="10170" y="2361"/>
                    <a:pt x="10553" y="2281"/>
                  </a:cubicBezTo>
                  <a:cubicBezTo>
                    <a:pt x="9354" y="1504"/>
                    <a:pt x="8073" y="866"/>
                    <a:pt x="6729" y="379"/>
                  </a:cubicBezTo>
                  <a:cubicBezTo>
                    <a:pt x="6032" y="127"/>
                    <a:pt x="5301" y="1"/>
                    <a:pt x="4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0" name="Google Shape;3197;p87">
              <a:extLst>
                <a:ext uri="{FF2B5EF4-FFF2-40B4-BE49-F238E27FC236}">
                  <a16:creationId xmlns:a16="http://schemas.microsoft.com/office/drawing/2014/main" id="{63F0911E-9447-D04D-BF29-11842B95D59E}"/>
                </a:ext>
              </a:extLst>
            </p:cNvPr>
            <p:cNvSpPr/>
            <p:nvPr/>
          </p:nvSpPr>
          <p:spPr>
            <a:xfrm>
              <a:off x="4433275" y="2608225"/>
              <a:ext cx="484400" cy="470950"/>
            </a:xfrm>
            <a:custGeom>
              <a:avLst/>
              <a:gdLst/>
              <a:ahLst/>
              <a:cxnLst/>
              <a:rect l="l" t="t" r="r" b="b"/>
              <a:pathLst>
                <a:path w="19376" h="18838" extrusionOk="0">
                  <a:moveTo>
                    <a:pt x="19376" y="0"/>
                  </a:moveTo>
                  <a:cubicBezTo>
                    <a:pt x="18053" y="2366"/>
                    <a:pt x="17478" y="5060"/>
                    <a:pt x="16599" y="7624"/>
                  </a:cubicBezTo>
                  <a:cubicBezTo>
                    <a:pt x="15719" y="10187"/>
                    <a:pt x="14438" y="12770"/>
                    <a:pt x="12170" y="14251"/>
                  </a:cubicBezTo>
                  <a:cubicBezTo>
                    <a:pt x="12220" y="13662"/>
                    <a:pt x="12034" y="13077"/>
                    <a:pt x="11651" y="12626"/>
                  </a:cubicBezTo>
                  <a:cubicBezTo>
                    <a:pt x="11271" y="12182"/>
                    <a:pt x="10815" y="11808"/>
                    <a:pt x="10303" y="11525"/>
                  </a:cubicBezTo>
                  <a:cubicBezTo>
                    <a:pt x="8292" y="10327"/>
                    <a:pt x="6015" y="9713"/>
                    <a:pt x="3720" y="9713"/>
                  </a:cubicBezTo>
                  <a:cubicBezTo>
                    <a:pt x="2472" y="9713"/>
                    <a:pt x="1219" y="9894"/>
                    <a:pt x="0" y="10262"/>
                  </a:cubicBezTo>
                  <a:lnTo>
                    <a:pt x="266" y="10344"/>
                  </a:lnTo>
                  <a:cubicBezTo>
                    <a:pt x="380" y="10343"/>
                    <a:pt x="493" y="10342"/>
                    <a:pt x="607" y="10342"/>
                  </a:cubicBezTo>
                  <a:cubicBezTo>
                    <a:pt x="2139" y="10342"/>
                    <a:pt x="3667" y="10498"/>
                    <a:pt x="5167" y="10808"/>
                  </a:cubicBezTo>
                  <a:cubicBezTo>
                    <a:pt x="6791" y="11136"/>
                    <a:pt x="8265" y="11984"/>
                    <a:pt x="9365" y="13223"/>
                  </a:cubicBezTo>
                  <a:cubicBezTo>
                    <a:pt x="10485" y="14589"/>
                    <a:pt x="10902" y="16379"/>
                    <a:pt x="11355" y="18083"/>
                  </a:cubicBezTo>
                  <a:cubicBezTo>
                    <a:pt x="11443" y="18412"/>
                    <a:pt x="11600" y="18801"/>
                    <a:pt x="11934" y="18837"/>
                  </a:cubicBezTo>
                  <a:cubicBezTo>
                    <a:pt x="12139" y="18837"/>
                    <a:pt x="12337" y="18760"/>
                    <a:pt x="12488" y="18620"/>
                  </a:cubicBezTo>
                  <a:cubicBezTo>
                    <a:pt x="15266" y="16583"/>
                    <a:pt x="17089" y="13468"/>
                    <a:pt x="18089" y="10183"/>
                  </a:cubicBezTo>
                  <a:cubicBezTo>
                    <a:pt x="19088" y="6898"/>
                    <a:pt x="19320" y="3435"/>
                    <a:pt x="19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1" name="Google Shape;3198;p87">
              <a:extLst>
                <a:ext uri="{FF2B5EF4-FFF2-40B4-BE49-F238E27FC236}">
                  <a16:creationId xmlns:a16="http://schemas.microsoft.com/office/drawing/2014/main" id="{E3393B37-C937-334C-ADB0-FCA05470D5E3}"/>
                </a:ext>
              </a:extLst>
            </p:cNvPr>
            <p:cNvSpPr/>
            <p:nvPr/>
          </p:nvSpPr>
          <p:spPr>
            <a:xfrm>
              <a:off x="3395500" y="4124775"/>
              <a:ext cx="1009150" cy="494050"/>
            </a:xfrm>
            <a:custGeom>
              <a:avLst/>
              <a:gdLst/>
              <a:ahLst/>
              <a:cxnLst/>
              <a:rect l="l" t="t" r="r" b="b"/>
              <a:pathLst>
                <a:path w="40366" h="19762" extrusionOk="0">
                  <a:moveTo>
                    <a:pt x="13942" y="0"/>
                  </a:moveTo>
                  <a:cubicBezTo>
                    <a:pt x="13773" y="0"/>
                    <a:pt x="13625" y="11"/>
                    <a:pt x="13499" y="33"/>
                  </a:cubicBezTo>
                  <a:cubicBezTo>
                    <a:pt x="11129" y="431"/>
                    <a:pt x="2460" y="6188"/>
                    <a:pt x="762" y="7331"/>
                  </a:cubicBezTo>
                  <a:cubicBezTo>
                    <a:pt x="573" y="7457"/>
                    <a:pt x="428" y="7640"/>
                    <a:pt x="350" y="7854"/>
                  </a:cubicBezTo>
                  <a:cubicBezTo>
                    <a:pt x="1" y="8792"/>
                    <a:pt x="460" y="9837"/>
                    <a:pt x="1387" y="10214"/>
                  </a:cubicBezTo>
                  <a:lnTo>
                    <a:pt x="1563" y="10287"/>
                  </a:lnTo>
                  <a:lnTo>
                    <a:pt x="1489" y="10547"/>
                  </a:lnTo>
                  <a:cubicBezTo>
                    <a:pt x="1385" y="10881"/>
                    <a:pt x="1340" y="11233"/>
                    <a:pt x="1355" y="11584"/>
                  </a:cubicBezTo>
                  <a:cubicBezTo>
                    <a:pt x="1403" y="12122"/>
                    <a:pt x="1790" y="12570"/>
                    <a:pt x="2318" y="12691"/>
                  </a:cubicBezTo>
                  <a:cubicBezTo>
                    <a:pt x="2412" y="12713"/>
                    <a:pt x="2507" y="12723"/>
                    <a:pt x="2600" y="12723"/>
                  </a:cubicBezTo>
                  <a:cubicBezTo>
                    <a:pt x="3031" y="12723"/>
                    <a:pt x="3440" y="12500"/>
                    <a:pt x="3669" y="12121"/>
                  </a:cubicBezTo>
                  <a:lnTo>
                    <a:pt x="3669" y="12121"/>
                  </a:lnTo>
                  <a:lnTo>
                    <a:pt x="3345" y="12703"/>
                  </a:lnTo>
                  <a:cubicBezTo>
                    <a:pt x="3210" y="12939"/>
                    <a:pt x="3148" y="13210"/>
                    <a:pt x="3164" y="13482"/>
                  </a:cubicBezTo>
                  <a:lnTo>
                    <a:pt x="3192" y="14004"/>
                  </a:lnTo>
                  <a:cubicBezTo>
                    <a:pt x="3224" y="14592"/>
                    <a:pt x="3615" y="15099"/>
                    <a:pt x="4173" y="15281"/>
                  </a:cubicBezTo>
                  <a:cubicBezTo>
                    <a:pt x="4312" y="15324"/>
                    <a:pt x="4454" y="15345"/>
                    <a:pt x="4594" y="15345"/>
                  </a:cubicBezTo>
                  <a:cubicBezTo>
                    <a:pt x="4993" y="15345"/>
                    <a:pt x="5380" y="15177"/>
                    <a:pt x="5655" y="14869"/>
                  </a:cubicBezTo>
                  <a:cubicBezTo>
                    <a:pt x="6756" y="13662"/>
                    <a:pt x="9130" y="11241"/>
                    <a:pt x="10745" y="10972"/>
                  </a:cubicBezTo>
                  <a:cubicBezTo>
                    <a:pt x="12246" y="10792"/>
                    <a:pt x="13755" y="10701"/>
                    <a:pt x="15265" y="10701"/>
                  </a:cubicBezTo>
                  <a:cubicBezTo>
                    <a:pt x="15508" y="10701"/>
                    <a:pt x="15751" y="10704"/>
                    <a:pt x="15994" y="10708"/>
                  </a:cubicBezTo>
                  <a:cubicBezTo>
                    <a:pt x="16724" y="10711"/>
                    <a:pt x="17380" y="11162"/>
                    <a:pt x="17645" y="11842"/>
                  </a:cubicBezTo>
                  <a:cubicBezTo>
                    <a:pt x="16692" y="11912"/>
                    <a:pt x="10047" y="15378"/>
                    <a:pt x="7696" y="16619"/>
                  </a:cubicBezTo>
                  <a:cubicBezTo>
                    <a:pt x="6955" y="16987"/>
                    <a:pt x="6445" y="17695"/>
                    <a:pt x="6329" y="18514"/>
                  </a:cubicBezTo>
                  <a:cubicBezTo>
                    <a:pt x="6256" y="19126"/>
                    <a:pt x="6501" y="19761"/>
                    <a:pt x="7428" y="19761"/>
                  </a:cubicBezTo>
                  <a:cubicBezTo>
                    <a:pt x="7614" y="19761"/>
                    <a:pt x="7827" y="19736"/>
                    <a:pt x="8070" y="19680"/>
                  </a:cubicBezTo>
                  <a:cubicBezTo>
                    <a:pt x="11194" y="18948"/>
                    <a:pt x="16817" y="16365"/>
                    <a:pt x="16817" y="16365"/>
                  </a:cubicBezTo>
                  <a:cubicBezTo>
                    <a:pt x="16817" y="16365"/>
                    <a:pt x="17712" y="16109"/>
                    <a:pt x="18830" y="16109"/>
                  </a:cubicBezTo>
                  <a:cubicBezTo>
                    <a:pt x="19723" y="16109"/>
                    <a:pt x="20758" y="16273"/>
                    <a:pt x="21594" y="16861"/>
                  </a:cubicBezTo>
                  <a:cubicBezTo>
                    <a:pt x="23531" y="18218"/>
                    <a:pt x="24700" y="18956"/>
                    <a:pt x="26080" y="18956"/>
                  </a:cubicBezTo>
                  <a:cubicBezTo>
                    <a:pt x="26582" y="18956"/>
                    <a:pt x="27112" y="18858"/>
                    <a:pt x="27717" y="18657"/>
                  </a:cubicBezTo>
                  <a:cubicBezTo>
                    <a:pt x="29097" y="18191"/>
                    <a:pt x="30420" y="17571"/>
                    <a:pt x="31660" y="16805"/>
                  </a:cubicBezTo>
                  <a:lnTo>
                    <a:pt x="36130" y="16342"/>
                  </a:lnTo>
                  <a:cubicBezTo>
                    <a:pt x="36130" y="16342"/>
                    <a:pt x="40366" y="5817"/>
                    <a:pt x="34585" y="4198"/>
                  </a:cubicBezTo>
                  <a:lnTo>
                    <a:pt x="28915" y="4198"/>
                  </a:lnTo>
                  <a:cubicBezTo>
                    <a:pt x="28915" y="4198"/>
                    <a:pt x="17318" y="0"/>
                    <a:pt x="1394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2" name="Google Shape;3199;p87">
              <a:extLst>
                <a:ext uri="{FF2B5EF4-FFF2-40B4-BE49-F238E27FC236}">
                  <a16:creationId xmlns:a16="http://schemas.microsoft.com/office/drawing/2014/main" id="{5BAA73B9-0BBF-1E4C-A451-31A1EAF4A2C4}"/>
                </a:ext>
              </a:extLst>
            </p:cNvPr>
            <p:cNvSpPr/>
            <p:nvPr/>
          </p:nvSpPr>
          <p:spPr>
            <a:xfrm>
              <a:off x="3483750" y="4269850"/>
              <a:ext cx="353975" cy="164925"/>
            </a:xfrm>
            <a:custGeom>
              <a:avLst/>
              <a:gdLst/>
              <a:ahLst/>
              <a:cxnLst/>
              <a:rect l="l" t="t" r="r" b="b"/>
              <a:pathLst>
                <a:path w="14159" h="6597" extrusionOk="0">
                  <a:moveTo>
                    <a:pt x="10675" y="1"/>
                  </a:moveTo>
                  <a:cubicBezTo>
                    <a:pt x="7041" y="1"/>
                    <a:pt x="3578" y="1651"/>
                    <a:pt x="1287" y="4523"/>
                  </a:cubicBezTo>
                  <a:cubicBezTo>
                    <a:pt x="912" y="4988"/>
                    <a:pt x="576" y="5483"/>
                    <a:pt x="284" y="6004"/>
                  </a:cubicBezTo>
                  <a:cubicBezTo>
                    <a:pt x="167" y="6189"/>
                    <a:pt x="71" y="6388"/>
                    <a:pt x="1" y="6596"/>
                  </a:cubicBezTo>
                  <a:cubicBezTo>
                    <a:pt x="441" y="5916"/>
                    <a:pt x="915" y="5260"/>
                    <a:pt x="1422" y="4628"/>
                  </a:cubicBezTo>
                  <a:cubicBezTo>
                    <a:pt x="3785" y="1806"/>
                    <a:pt x="7271" y="190"/>
                    <a:pt x="10925" y="190"/>
                  </a:cubicBezTo>
                  <a:cubicBezTo>
                    <a:pt x="11202" y="190"/>
                    <a:pt x="11479" y="200"/>
                    <a:pt x="11757" y="218"/>
                  </a:cubicBezTo>
                  <a:cubicBezTo>
                    <a:pt x="13113" y="307"/>
                    <a:pt x="14005" y="557"/>
                    <a:pt x="14140" y="557"/>
                  </a:cubicBezTo>
                  <a:cubicBezTo>
                    <a:pt x="14152" y="557"/>
                    <a:pt x="14158" y="555"/>
                    <a:pt x="14158" y="551"/>
                  </a:cubicBezTo>
                  <a:cubicBezTo>
                    <a:pt x="13959" y="462"/>
                    <a:pt x="13749" y="393"/>
                    <a:pt x="13533" y="347"/>
                  </a:cubicBezTo>
                  <a:cubicBezTo>
                    <a:pt x="12955" y="202"/>
                    <a:pt x="12366" y="102"/>
                    <a:pt x="11770" y="51"/>
                  </a:cubicBezTo>
                  <a:cubicBezTo>
                    <a:pt x="11404" y="18"/>
                    <a:pt x="11039" y="1"/>
                    <a:pt x="1067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3" name="Google Shape;3200;p87">
              <a:extLst>
                <a:ext uri="{FF2B5EF4-FFF2-40B4-BE49-F238E27FC236}">
                  <a16:creationId xmlns:a16="http://schemas.microsoft.com/office/drawing/2014/main" id="{E0BF5FB2-D81D-334B-A996-6A5F527F5B68}"/>
                </a:ext>
              </a:extLst>
            </p:cNvPr>
            <p:cNvSpPr/>
            <p:nvPr/>
          </p:nvSpPr>
          <p:spPr>
            <a:xfrm>
              <a:off x="3434550" y="4189900"/>
              <a:ext cx="369575" cy="190950"/>
            </a:xfrm>
            <a:custGeom>
              <a:avLst/>
              <a:gdLst/>
              <a:ahLst/>
              <a:cxnLst/>
              <a:rect l="l" t="t" r="r" b="b"/>
              <a:pathLst>
                <a:path w="14783" h="7638" extrusionOk="0">
                  <a:moveTo>
                    <a:pt x="11982" y="1"/>
                  </a:moveTo>
                  <a:cubicBezTo>
                    <a:pt x="9990" y="1"/>
                    <a:pt x="8035" y="559"/>
                    <a:pt x="6341" y="1617"/>
                  </a:cubicBezTo>
                  <a:cubicBezTo>
                    <a:pt x="4591" y="2736"/>
                    <a:pt x="3012" y="4103"/>
                    <a:pt x="1654" y="5675"/>
                  </a:cubicBezTo>
                  <a:cubicBezTo>
                    <a:pt x="1121" y="6263"/>
                    <a:pt x="705" y="6748"/>
                    <a:pt x="422" y="7091"/>
                  </a:cubicBezTo>
                  <a:cubicBezTo>
                    <a:pt x="268" y="7262"/>
                    <a:pt x="127" y="7445"/>
                    <a:pt x="1" y="7637"/>
                  </a:cubicBezTo>
                  <a:cubicBezTo>
                    <a:pt x="180" y="7501"/>
                    <a:pt x="344" y="7345"/>
                    <a:pt x="491" y="7175"/>
                  </a:cubicBezTo>
                  <a:lnTo>
                    <a:pt x="1778" y="5823"/>
                  </a:lnTo>
                  <a:cubicBezTo>
                    <a:pt x="3154" y="4301"/>
                    <a:pt x="4726" y="2967"/>
                    <a:pt x="6452" y="1857"/>
                  </a:cubicBezTo>
                  <a:cubicBezTo>
                    <a:pt x="8075" y="765"/>
                    <a:pt x="9969" y="200"/>
                    <a:pt x="11881" y="200"/>
                  </a:cubicBezTo>
                  <a:cubicBezTo>
                    <a:pt x="12854" y="200"/>
                    <a:pt x="13833" y="346"/>
                    <a:pt x="14783" y="644"/>
                  </a:cubicBezTo>
                  <a:lnTo>
                    <a:pt x="14602" y="528"/>
                  </a:lnTo>
                  <a:cubicBezTo>
                    <a:pt x="14453" y="460"/>
                    <a:pt x="14297" y="399"/>
                    <a:pt x="14140" y="348"/>
                  </a:cubicBezTo>
                  <a:cubicBezTo>
                    <a:pt x="13540" y="153"/>
                    <a:pt x="12919" y="37"/>
                    <a:pt x="12288" y="5"/>
                  </a:cubicBezTo>
                  <a:cubicBezTo>
                    <a:pt x="12186" y="2"/>
                    <a:pt x="12084" y="1"/>
                    <a:pt x="1198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4" name="Google Shape;3201;p87">
              <a:extLst>
                <a:ext uri="{FF2B5EF4-FFF2-40B4-BE49-F238E27FC236}">
                  <a16:creationId xmlns:a16="http://schemas.microsoft.com/office/drawing/2014/main" id="{5106D53D-ACB2-A841-95EC-F68B8227B6F0}"/>
                </a:ext>
              </a:extLst>
            </p:cNvPr>
            <p:cNvSpPr/>
            <p:nvPr/>
          </p:nvSpPr>
          <p:spPr>
            <a:xfrm>
              <a:off x="5176650" y="991975"/>
              <a:ext cx="1010300" cy="946300"/>
            </a:xfrm>
            <a:custGeom>
              <a:avLst/>
              <a:gdLst/>
              <a:ahLst/>
              <a:cxnLst/>
              <a:rect l="l" t="t" r="r" b="b"/>
              <a:pathLst>
                <a:path w="40412" h="37852" extrusionOk="0">
                  <a:moveTo>
                    <a:pt x="18922" y="0"/>
                  </a:moveTo>
                  <a:cubicBezTo>
                    <a:pt x="18920" y="0"/>
                    <a:pt x="18918" y="0"/>
                    <a:pt x="18916" y="0"/>
                  </a:cubicBezTo>
                  <a:lnTo>
                    <a:pt x="18927" y="0"/>
                  </a:lnTo>
                  <a:cubicBezTo>
                    <a:pt x="18925" y="0"/>
                    <a:pt x="18923" y="0"/>
                    <a:pt x="18922" y="0"/>
                  </a:cubicBezTo>
                  <a:close/>
                  <a:moveTo>
                    <a:pt x="18914" y="0"/>
                  </a:moveTo>
                  <a:cubicBezTo>
                    <a:pt x="18915" y="0"/>
                    <a:pt x="18915" y="0"/>
                    <a:pt x="18916" y="0"/>
                  </a:cubicBezTo>
                  <a:lnTo>
                    <a:pt x="18916" y="0"/>
                  </a:lnTo>
                  <a:cubicBezTo>
                    <a:pt x="18916" y="0"/>
                    <a:pt x="18916" y="0"/>
                    <a:pt x="18916" y="0"/>
                  </a:cubicBezTo>
                  <a:close/>
                  <a:moveTo>
                    <a:pt x="18916" y="0"/>
                  </a:moveTo>
                  <a:cubicBezTo>
                    <a:pt x="8471" y="3"/>
                    <a:pt x="5" y="8469"/>
                    <a:pt x="2" y="18915"/>
                  </a:cubicBezTo>
                  <a:cubicBezTo>
                    <a:pt x="1" y="22788"/>
                    <a:pt x="1189" y="26569"/>
                    <a:pt x="3405" y="29746"/>
                  </a:cubicBezTo>
                  <a:lnTo>
                    <a:pt x="1131" y="36804"/>
                  </a:lnTo>
                  <a:lnTo>
                    <a:pt x="8074" y="34439"/>
                  </a:lnTo>
                  <a:cubicBezTo>
                    <a:pt x="11375" y="36744"/>
                    <a:pt x="15154" y="37851"/>
                    <a:pt x="18896" y="37851"/>
                  </a:cubicBezTo>
                  <a:cubicBezTo>
                    <a:pt x="24868" y="37851"/>
                    <a:pt x="30745" y="35031"/>
                    <a:pt x="34426" y="29765"/>
                  </a:cubicBezTo>
                  <a:cubicBezTo>
                    <a:pt x="40411" y="21197"/>
                    <a:pt x="38318" y="9398"/>
                    <a:pt x="29751" y="3412"/>
                  </a:cubicBezTo>
                  <a:cubicBezTo>
                    <a:pt x="26573" y="1192"/>
                    <a:pt x="22791" y="1"/>
                    <a:pt x="189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5" name="Google Shape;3202;p87">
              <a:extLst>
                <a:ext uri="{FF2B5EF4-FFF2-40B4-BE49-F238E27FC236}">
                  <a16:creationId xmlns:a16="http://schemas.microsoft.com/office/drawing/2014/main" id="{2490795E-169B-6D40-88C7-D43DAA7E9005}"/>
                </a:ext>
              </a:extLst>
            </p:cNvPr>
            <p:cNvSpPr/>
            <p:nvPr/>
          </p:nvSpPr>
          <p:spPr>
            <a:xfrm>
              <a:off x="5440225" y="1419350"/>
              <a:ext cx="85550" cy="81725"/>
            </a:xfrm>
            <a:custGeom>
              <a:avLst/>
              <a:gdLst/>
              <a:ahLst/>
              <a:cxnLst/>
              <a:rect l="l" t="t" r="r" b="b"/>
              <a:pathLst>
                <a:path w="3422" h="3269" extrusionOk="0">
                  <a:moveTo>
                    <a:pt x="1762" y="1"/>
                  </a:moveTo>
                  <a:cubicBezTo>
                    <a:pt x="1120" y="1"/>
                    <a:pt x="536" y="378"/>
                    <a:pt x="271" y="966"/>
                  </a:cubicBezTo>
                  <a:cubicBezTo>
                    <a:pt x="1" y="1569"/>
                    <a:pt x="121" y="2276"/>
                    <a:pt x="574" y="2757"/>
                  </a:cubicBezTo>
                  <a:cubicBezTo>
                    <a:pt x="889" y="3090"/>
                    <a:pt x="1322" y="3269"/>
                    <a:pt x="1764" y="3269"/>
                  </a:cubicBezTo>
                  <a:cubicBezTo>
                    <a:pt x="1959" y="3269"/>
                    <a:pt x="2155" y="3234"/>
                    <a:pt x="2345" y="3162"/>
                  </a:cubicBezTo>
                  <a:cubicBezTo>
                    <a:pt x="2962" y="2927"/>
                    <a:pt x="3377" y="2342"/>
                    <a:pt x="3396" y="1682"/>
                  </a:cubicBezTo>
                  <a:cubicBezTo>
                    <a:pt x="3421" y="782"/>
                    <a:pt x="2713" y="29"/>
                    <a:pt x="1812" y="1"/>
                  </a:cubicBezTo>
                  <a:lnTo>
                    <a:pt x="1809" y="1"/>
                  </a:lnTo>
                  <a:cubicBezTo>
                    <a:pt x="1793" y="1"/>
                    <a:pt x="1778" y="1"/>
                    <a:pt x="1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" name="Google Shape;3203;p87">
              <a:extLst>
                <a:ext uri="{FF2B5EF4-FFF2-40B4-BE49-F238E27FC236}">
                  <a16:creationId xmlns:a16="http://schemas.microsoft.com/office/drawing/2014/main" id="{4EB1E8E3-A78D-794A-917A-4AD6944F56A7}"/>
                </a:ext>
              </a:extLst>
            </p:cNvPr>
            <p:cNvSpPr/>
            <p:nvPr/>
          </p:nvSpPr>
          <p:spPr>
            <a:xfrm>
              <a:off x="5604100" y="1424350"/>
              <a:ext cx="85525" cy="81700"/>
            </a:xfrm>
            <a:custGeom>
              <a:avLst/>
              <a:gdLst/>
              <a:ahLst/>
              <a:cxnLst/>
              <a:rect l="l" t="t" r="r" b="b"/>
              <a:pathLst>
                <a:path w="3421" h="3268" extrusionOk="0">
                  <a:moveTo>
                    <a:pt x="1761" y="0"/>
                  </a:moveTo>
                  <a:cubicBezTo>
                    <a:pt x="1118" y="0"/>
                    <a:pt x="533" y="377"/>
                    <a:pt x="270" y="966"/>
                  </a:cubicBezTo>
                  <a:cubicBezTo>
                    <a:pt x="0" y="1569"/>
                    <a:pt x="119" y="2275"/>
                    <a:pt x="572" y="2755"/>
                  </a:cubicBezTo>
                  <a:cubicBezTo>
                    <a:pt x="888" y="3089"/>
                    <a:pt x="1320" y="3268"/>
                    <a:pt x="1762" y="3268"/>
                  </a:cubicBezTo>
                  <a:cubicBezTo>
                    <a:pt x="1957" y="3268"/>
                    <a:pt x="2153" y="3233"/>
                    <a:pt x="2342" y="3161"/>
                  </a:cubicBezTo>
                  <a:cubicBezTo>
                    <a:pt x="2960" y="2925"/>
                    <a:pt x="3375" y="2341"/>
                    <a:pt x="3394" y="1681"/>
                  </a:cubicBezTo>
                  <a:cubicBezTo>
                    <a:pt x="3420" y="780"/>
                    <a:pt x="2712" y="29"/>
                    <a:pt x="1811" y="1"/>
                  </a:cubicBezTo>
                  <a:lnTo>
                    <a:pt x="1809" y="1"/>
                  </a:lnTo>
                  <a:cubicBezTo>
                    <a:pt x="1793" y="0"/>
                    <a:pt x="1777" y="0"/>
                    <a:pt x="17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" name="Google Shape;3204;p87">
              <a:extLst>
                <a:ext uri="{FF2B5EF4-FFF2-40B4-BE49-F238E27FC236}">
                  <a16:creationId xmlns:a16="http://schemas.microsoft.com/office/drawing/2014/main" id="{D506E0BC-190B-B642-8387-F42ADE412B2E}"/>
                </a:ext>
              </a:extLst>
            </p:cNvPr>
            <p:cNvSpPr/>
            <p:nvPr/>
          </p:nvSpPr>
          <p:spPr>
            <a:xfrm>
              <a:off x="5773450" y="1429325"/>
              <a:ext cx="86150" cy="81775"/>
            </a:xfrm>
            <a:custGeom>
              <a:avLst/>
              <a:gdLst/>
              <a:ahLst/>
              <a:cxnLst/>
              <a:rect l="l" t="t" r="r" b="b"/>
              <a:pathLst>
                <a:path w="3446" h="3271" extrusionOk="0">
                  <a:moveTo>
                    <a:pt x="1693" y="1"/>
                  </a:moveTo>
                  <a:cubicBezTo>
                    <a:pt x="1433" y="1"/>
                    <a:pt x="1169" y="63"/>
                    <a:pt x="924" y="195"/>
                  </a:cubicBezTo>
                  <a:lnTo>
                    <a:pt x="918" y="198"/>
                  </a:lnTo>
                  <a:cubicBezTo>
                    <a:pt x="336" y="512"/>
                    <a:pt x="0" y="1145"/>
                    <a:pt x="68" y="1802"/>
                  </a:cubicBezTo>
                  <a:cubicBezTo>
                    <a:pt x="135" y="2459"/>
                    <a:pt x="591" y="3012"/>
                    <a:pt x="1224" y="3201"/>
                  </a:cubicBezTo>
                  <a:cubicBezTo>
                    <a:pt x="1379" y="3248"/>
                    <a:pt x="1537" y="3271"/>
                    <a:pt x="1693" y="3271"/>
                  </a:cubicBezTo>
                  <a:cubicBezTo>
                    <a:pt x="2176" y="3271"/>
                    <a:pt x="2644" y="3056"/>
                    <a:pt x="2960" y="2669"/>
                  </a:cubicBezTo>
                  <a:cubicBezTo>
                    <a:pt x="3376" y="2157"/>
                    <a:pt x="3445" y="1443"/>
                    <a:pt x="3132" y="862"/>
                  </a:cubicBezTo>
                  <a:lnTo>
                    <a:pt x="3130" y="859"/>
                  </a:lnTo>
                  <a:cubicBezTo>
                    <a:pt x="2836" y="312"/>
                    <a:pt x="2274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" name="Google Shape;3205;p87">
              <a:extLst>
                <a:ext uri="{FF2B5EF4-FFF2-40B4-BE49-F238E27FC236}">
                  <a16:creationId xmlns:a16="http://schemas.microsoft.com/office/drawing/2014/main" id="{8D27BFA0-2041-654E-86E2-C184085051A2}"/>
                </a:ext>
              </a:extLst>
            </p:cNvPr>
            <p:cNvSpPr/>
            <p:nvPr/>
          </p:nvSpPr>
          <p:spPr>
            <a:xfrm>
              <a:off x="5167200" y="988500"/>
              <a:ext cx="964375" cy="958725"/>
            </a:xfrm>
            <a:custGeom>
              <a:avLst/>
              <a:gdLst/>
              <a:ahLst/>
              <a:cxnLst/>
              <a:rect l="l" t="t" r="r" b="b"/>
              <a:pathLst>
                <a:path w="38575" h="38349" extrusionOk="0">
                  <a:moveTo>
                    <a:pt x="19777" y="17"/>
                  </a:moveTo>
                  <a:cubicBezTo>
                    <a:pt x="19742" y="17"/>
                    <a:pt x="19708" y="19"/>
                    <a:pt x="19675" y="23"/>
                  </a:cubicBezTo>
                  <a:cubicBezTo>
                    <a:pt x="19708" y="28"/>
                    <a:pt x="19742" y="30"/>
                    <a:pt x="19777" y="30"/>
                  </a:cubicBezTo>
                  <a:cubicBezTo>
                    <a:pt x="19811" y="30"/>
                    <a:pt x="19845" y="28"/>
                    <a:pt x="19878" y="23"/>
                  </a:cubicBezTo>
                  <a:cubicBezTo>
                    <a:pt x="19845" y="19"/>
                    <a:pt x="19811" y="17"/>
                    <a:pt x="19777" y="17"/>
                  </a:cubicBezTo>
                  <a:close/>
                  <a:moveTo>
                    <a:pt x="20053" y="0"/>
                  </a:moveTo>
                  <a:cubicBezTo>
                    <a:pt x="19998" y="0"/>
                    <a:pt x="19943" y="4"/>
                    <a:pt x="19889" y="10"/>
                  </a:cubicBezTo>
                  <a:cubicBezTo>
                    <a:pt x="19990" y="31"/>
                    <a:pt x="20094" y="45"/>
                    <a:pt x="20197" y="53"/>
                  </a:cubicBezTo>
                  <a:lnTo>
                    <a:pt x="21160" y="155"/>
                  </a:lnTo>
                  <a:cubicBezTo>
                    <a:pt x="21369" y="177"/>
                    <a:pt x="21609" y="192"/>
                    <a:pt x="21869" y="229"/>
                  </a:cubicBezTo>
                  <a:lnTo>
                    <a:pt x="22712" y="390"/>
                  </a:lnTo>
                  <a:lnTo>
                    <a:pt x="23693" y="585"/>
                  </a:lnTo>
                  <a:lnTo>
                    <a:pt x="24784" y="908"/>
                  </a:lnTo>
                  <a:cubicBezTo>
                    <a:pt x="26661" y="1472"/>
                    <a:pt x="28433" y="2338"/>
                    <a:pt x="30033" y="3468"/>
                  </a:cubicBezTo>
                  <a:cubicBezTo>
                    <a:pt x="34808" y="6773"/>
                    <a:pt x="37799" y="12092"/>
                    <a:pt x="38142" y="17889"/>
                  </a:cubicBezTo>
                  <a:cubicBezTo>
                    <a:pt x="38185" y="18746"/>
                    <a:pt x="38173" y="19604"/>
                    <a:pt x="38105" y="20457"/>
                  </a:cubicBezTo>
                  <a:cubicBezTo>
                    <a:pt x="38058" y="20887"/>
                    <a:pt x="38058" y="21337"/>
                    <a:pt x="37975" y="21767"/>
                  </a:cubicBezTo>
                  <a:cubicBezTo>
                    <a:pt x="37893" y="22197"/>
                    <a:pt x="37813" y="22615"/>
                    <a:pt x="37730" y="23077"/>
                  </a:cubicBezTo>
                  <a:cubicBezTo>
                    <a:pt x="37337" y="24881"/>
                    <a:pt x="36678" y="26617"/>
                    <a:pt x="35776" y="28229"/>
                  </a:cubicBezTo>
                  <a:cubicBezTo>
                    <a:pt x="34820" y="29915"/>
                    <a:pt x="33625" y="31454"/>
                    <a:pt x="32227" y="32797"/>
                  </a:cubicBezTo>
                  <a:cubicBezTo>
                    <a:pt x="30739" y="34169"/>
                    <a:pt x="29049" y="35302"/>
                    <a:pt x="27216" y="36160"/>
                  </a:cubicBezTo>
                  <a:cubicBezTo>
                    <a:pt x="25322" y="37058"/>
                    <a:pt x="23285" y="37614"/>
                    <a:pt x="21198" y="37803"/>
                  </a:cubicBezTo>
                  <a:cubicBezTo>
                    <a:pt x="20714" y="37862"/>
                    <a:pt x="20227" y="37891"/>
                    <a:pt x="19740" y="37891"/>
                  </a:cubicBezTo>
                  <a:cubicBezTo>
                    <a:pt x="19696" y="37891"/>
                    <a:pt x="19651" y="37891"/>
                    <a:pt x="19607" y="37891"/>
                  </a:cubicBezTo>
                  <a:cubicBezTo>
                    <a:pt x="19407" y="37899"/>
                    <a:pt x="19206" y="37904"/>
                    <a:pt x="19006" y="37904"/>
                  </a:cubicBezTo>
                  <a:cubicBezTo>
                    <a:pt x="18669" y="37904"/>
                    <a:pt x="18332" y="37892"/>
                    <a:pt x="17997" y="37869"/>
                  </a:cubicBezTo>
                  <a:cubicBezTo>
                    <a:pt x="16914" y="37794"/>
                    <a:pt x="15841" y="37625"/>
                    <a:pt x="14788" y="37364"/>
                  </a:cubicBezTo>
                  <a:cubicBezTo>
                    <a:pt x="12516" y="36803"/>
                    <a:pt x="10369" y="35824"/>
                    <a:pt x="8457" y="34477"/>
                  </a:cubicBezTo>
                  <a:lnTo>
                    <a:pt x="8364" y="34411"/>
                  </a:lnTo>
                  <a:lnTo>
                    <a:pt x="8257" y="34453"/>
                  </a:lnTo>
                  <a:lnTo>
                    <a:pt x="1899" y="36789"/>
                  </a:lnTo>
                  <a:lnTo>
                    <a:pt x="1899" y="36789"/>
                  </a:lnTo>
                  <a:cubicBezTo>
                    <a:pt x="2600" y="34500"/>
                    <a:pt x="3278" y="32275"/>
                    <a:pt x="3935" y="30112"/>
                  </a:cubicBezTo>
                  <a:lnTo>
                    <a:pt x="3967" y="30014"/>
                  </a:lnTo>
                  <a:lnTo>
                    <a:pt x="3907" y="29936"/>
                  </a:lnTo>
                  <a:cubicBezTo>
                    <a:pt x="2197" y="27531"/>
                    <a:pt x="1074" y="24759"/>
                    <a:pt x="631" y="21840"/>
                  </a:cubicBezTo>
                  <a:cubicBezTo>
                    <a:pt x="418" y="20484"/>
                    <a:pt x="368" y="19105"/>
                    <a:pt x="483" y="17735"/>
                  </a:cubicBezTo>
                  <a:cubicBezTo>
                    <a:pt x="514" y="17075"/>
                    <a:pt x="593" y="16418"/>
                    <a:pt x="719" y="15769"/>
                  </a:cubicBezTo>
                  <a:cubicBezTo>
                    <a:pt x="779" y="15449"/>
                    <a:pt x="830" y="15125"/>
                    <a:pt x="895" y="14811"/>
                  </a:cubicBezTo>
                  <a:cubicBezTo>
                    <a:pt x="959" y="14496"/>
                    <a:pt x="1066" y="14191"/>
                    <a:pt x="1144" y="13886"/>
                  </a:cubicBezTo>
                  <a:cubicBezTo>
                    <a:pt x="3193" y="6650"/>
                    <a:pt x="9318" y="1304"/>
                    <a:pt x="16763" y="251"/>
                  </a:cubicBezTo>
                  <a:cubicBezTo>
                    <a:pt x="17264" y="191"/>
                    <a:pt x="17708" y="89"/>
                    <a:pt x="18092" y="89"/>
                  </a:cubicBezTo>
                  <a:lnTo>
                    <a:pt x="19078" y="56"/>
                  </a:lnTo>
                  <a:lnTo>
                    <a:pt x="19675" y="23"/>
                  </a:lnTo>
                  <a:lnTo>
                    <a:pt x="18092" y="23"/>
                  </a:lnTo>
                  <a:cubicBezTo>
                    <a:pt x="17704" y="28"/>
                    <a:pt x="17259" y="103"/>
                    <a:pt x="16750" y="154"/>
                  </a:cubicBezTo>
                  <a:cubicBezTo>
                    <a:pt x="16495" y="182"/>
                    <a:pt x="16227" y="204"/>
                    <a:pt x="15949" y="251"/>
                  </a:cubicBezTo>
                  <a:lnTo>
                    <a:pt x="15075" y="436"/>
                  </a:lnTo>
                  <a:lnTo>
                    <a:pt x="14116" y="648"/>
                  </a:lnTo>
                  <a:lnTo>
                    <a:pt x="13109" y="977"/>
                  </a:lnTo>
                  <a:cubicBezTo>
                    <a:pt x="11512" y="1503"/>
                    <a:pt x="9995" y="2245"/>
                    <a:pt x="8600" y="3185"/>
                  </a:cubicBezTo>
                  <a:cubicBezTo>
                    <a:pt x="4827" y="5698"/>
                    <a:pt x="2068" y="9471"/>
                    <a:pt x="819" y="13830"/>
                  </a:cubicBezTo>
                  <a:cubicBezTo>
                    <a:pt x="731" y="14131"/>
                    <a:pt x="625" y="14436"/>
                    <a:pt x="556" y="14755"/>
                  </a:cubicBezTo>
                  <a:lnTo>
                    <a:pt x="374" y="15732"/>
                  </a:lnTo>
                  <a:cubicBezTo>
                    <a:pt x="242" y="16391"/>
                    <a:pt x="159" y="17059"/>
                    <a:pt x="125" y="17731"/>
                  </a:cubicBezTo>
                  <a:cubicBezTo>
                    <a:pt x="0" y="19129"/>
                    <a:pt x="44" y="20537"/>
                    <a:pt x="260" y="21924"/>
                  </a:cubicBezTo>
                  <a:cubicBezTo>
                    <a:pt x="695" y="24870"/>
                    <a:pt x="1812" y="27672"/>
                    <a:pt x="3520" y="30109"/>
                  </a:cubicBezTo>
                  <a:lnTo>
                    <a:pt x="3520" y="30109"/>
                  </a:lnTo>
                  <a:lnTo>
                    <a:pt x="1370" y="37100"/>
                  </a:lnTo>
                  <a:lnTo>
                    <a:pt x="1245" y="37506"/>
                  </a:lnTo>
                  <a:lnTo>
                    <a:pt x="1649" y="37360"/>
                  </a:lnTo>
                  <a:lnTo>
                    <a:pt x="8305" y="34917"/>
                  </a:lnTo>
                  <a:lnTo>
                    <a:pt x="8305" y="34917"/>
                  </a:lnTo>
                  <a:cubicBezTo>
                    <a:pt x="10239" y="36263"/>
                    <a:pt x="12403" y="37244"/>
                    <a:pt x="14690" y="37813"/>
                  </a:cubicBezTo>
                  <a:cubicBezTo>
                    <a:pt x="15768" y="38076"/>
                    <a:pt x="16866" y="38247"/>
                    <a:pt x="17972" y="38326"/>
                  </a:cubicBezTo>
                  <a:cubicBezTo>
                    <a:pt x="18246" y="38341"/>
                    <a:pt x="18521" y="38348"/>
                    <a:pt x="18795" y="38348"/>
                  </a:cubicBezTo>
                  <a:cubicBezTo>
                    <a:pt x="19070" y="38348"/>
                    <a:pt x="19345" y="38341"/>
                    <a:pt x="19619" y="38326"/>
                  </a:cubicBezTo>
                  <a:cubicBezTo>
                    <a:pt x="19674" y="38327"/>
                    <a:pt x="19728" y="38327"/>
                    <a:pt x="19783" y="38327"/>
                  </a:cubicBezTo>
                  <a:cubicBezTo>
                    <a:pt x="20275" y="38327"/>
                    <a:pt x="20766" y="38298"/>
                    <a:pt x="21253" y="38238"/>
                  </a:cubicBezTo>
                  <a:cubicBezTo>
                    <a:pt x="23388" y="38040"/>
                    <a:pt x="25472" y="37468"/>
                    <a:pt x="27408" y="36549"/>
                  </a:cubicBezTo>
                  <a:cubicBezTo>
                    <a:pt x="29281" y="35669"/>
                    <a:pt x="31006" y="34506"/>
                    <a:pt x="32523" y="33101"/>
                  </a:cubicBezTo>
                  <a:cubicBezTo>
                    <a:pt x="33949" y="31725"/>
                    <a:pt x="35168" y="30150"/>
                    <a:pt x="36143" y="28427"/>
                  </a:cubicBezTo>
                  <a:cubicBezTo>
                    <a:pt x="37066" y="26778"/>
                    <a:pt x="37740" y="25004"/>
                    <a:pt x="38146" y="23159"/>
                  </a:cubicBezTo>
                  <a:cubicBezTo>
                    <a:pt x="38226" y="22706"/>
                    <a:pt x="38309" y="22261"/>
                    <a:pt x="38387" y="21817"/>
                  </a:cubicBezTo>
                  <a:cubicBezTo>
                    <a:pt x="38466" y="21373"/>
                    <a:pt x="38471" y="20924"/>
                    <a:pt x="38517" y="20484"/>
                  </a:cubicBezTo>
                  <a:cubicBezTo>
                    <a:pt x="38575" y="19614"/>
                    <a:pt x="38575" y="18740"/>
                    <a:pt x="38517" y="17869"/>
                  </a:cubicBezTo>
                  <a:cubicBezTo>
                    <a:pt x="38151" y="11975"/>
                    <a:pt x="35074" y="6582"/>
                    <a:pt x="30186" y="3268"/>
                  </a:cubicBezTo>
                  <a:cubicBezTo>
                    <a:pt x="28558" y="2141"/>
                    <a:pt x="26757" y="1291"/>
                    <a:pt x="24855" y="745"/>
                  </a:cubicBezTo>
                  <a:lnTo>
                    <a:pt x="23749" y="436"/>
                  </a:lnTo>
                  <a:lnTo>
                    <a:pt x="22753" y="264"/>
                  </a:lnTo>
                  <a:lnTo>
                    <a:pt x="21902" y="116"/>
                  </a:lnTo>
                  <a:cubicBezTo>
                    <a:pt x="21652" y="65"/>
                    <a:pt x="21402" y="65"/>
                    <a:pt x="21190" y="65"/>
                  </a:cubicBezTo>
                  <a:lnTo>
                    <a:pt x="20217" y="10"/>
                  </a:lnTo>
                  <a:cubicBezTo>
                    <a:pt x="20163" y="4"/>
                    <a:pt x="20108" y="0"/>
                    <a:pt x="20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" name="Google Shape;3206;p87">
              <a:extLst>
                <a:ext uri="{FF2B5EF4-FFF2-40B4-BE49-F238E27FC236}">
                  <a16:creationId xmlns:a16="http://schemas.microsoft.com/office/drawing/2014/main" id="{A8F6AFD8-0F4D-2244-AAF8-159EFD737CFD}"/>
                </a:ext>
              </a:extLst>
            </p:cNvPr>
            <p:cNvSpPr/>
            <p:nvPr/>
          </p:nvSpPr>
          <p:spPr>
            <a:xfrm>
              <a:off x="1850925" y="3588500"/>
              <a:ext cx="2229650" cy="1137250"/>
            </a:xfrm>
            <a:custGeom>
              <a:avLst/>
              <a:gdLst/>
              <a:ahLst/>
              <a:cxnLst/>
              <a:rect l="l" t="t" r="r" b="b"/>
              <a:pathLst>
                <a:path w="89186" h="45490" extrusionOk="0">
                  <a:moveTo>
                    <a:pt x="5716" y="0"/>
                  </a:moveTo>
                  <a:cubicBezTo>
                    <a:pt x="5065" y="0"/>
                    <a:pt x="4419" y="126"/>
                    <a:pt x="3815" y="373"/>
                  </a:cubicBezTo>
                  <a:cubicBezTo>
                    <a:pt x="1238" y="1423"/>
                    <a:pt x="1" y="4365"/>
                    <a:pt x="1051" y="6941"/>
                  </a:cubicBezTo>
                  <a:lnTo>
                    <a:pt x="16407" y="45489"/>
                  </a:lnTo>
                  <a:lnTo>
                    <a:pt x="72228" y="45262"/>
                  </a:lnTo>
                  <a:lnTo>
                    <a:pt x="89186" y="45457"/>
                  </a:lnTo>
                  <a:cubicBezTo>
                    <a:pt x="89186" y="44221"/>
                    <a:pt x="88171" y="42370"/>
                    <a:pt x="86921" y="42370"/>
                  </a:cubicBezTo>
                  <a:lnTo>
                    <a:pt x="71515" y="42296"/>
                  </a:lnTo>
                  <a:lnTo>
                    <a:pt x="58324" y="3420"/>
                  </a:lnTo>
                  <a:cubicBezTo>
                    <a:pt x="57630" y="1376"/>
                    <a:pt x="55711" y="0"/>
                    <a:pt x="53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" name="Google Shape;3207;p87">
              <a:extLst>
                <a:ext uri="{FF2B5EF4-FFF2-40B4-BE49-F238E27FC236}">
                  <a16:creationId xmlns:a16="http://schemas.microsoft.com/office/drawing/2014/main" id="{291CB442-FFA2-574A-A2D3-9B0AB667AB78}"/>
                </a:ext>
              </a:extLst>
            </p:cNvPr>
            <p:cNvSpPr/>
            <p:nvPr/>
          </p:nvSpPr>
          <p:spPr>
            <a:xfrm>
              <a:off x="2115050" y="3810850"/>
              <a:ext cx="316825" cy="257925"/>
            </a:xfrm>
            <a:custGeom>
              <a:avLst/>
              <a:gdLst/>
              <a:ahLst/>
              <a:cxnLst/>
              <a:rect l="l" t="t" r="r" b="b"/>
              <a:pathLst>
                <a:path w="12673" h="10317" extrusionOk="0">
                  <a:moveTo>
                    <a:pt x="5993" y="1"/>
                  </a:moveTo>
                  <a:cubicBezTo>
                    <a:pt x="4979" y="1"/>
                    <a:pt x="3984" y="289"/>
                    <a:pt x="3125" y="834"/>
                  </a:cubicBezTo>
                  <a:cubicBezTo>
                    <a:pt x="2814" y="1028"/>
                    <a:pt x="2531" y="1262"/>
                    <a:pt x="2283" y="1532"/>
                  </a:cubicBezTo>
                  <a:cubicBezTo>
                    <a:pt x="1463" y="2459"/>
                    <a:pt x="1" y="4245"/>
                    <a:pt x="585" y="7041"/>
                  </a:cubicBezTo>
                  <a:cubicBezTo>
                    <a:pt x="1167" y="9836"/>
                    <a:pt x="2968" y="10220"/>
                    <a:pt x="3824" y="10313"/>
                  </a:cubicBezTo>
                  <a:cubicBezTo>
                    <a:pt x="3847" y="10315"/>
                    <a:pt x="3874" y="10316"/>
                    <a:pt x="3904" y="10316"/>
                  </a:cubicBezTo>
                  <a:cubicBezTo>
                    <a:pt x="4992" y="10316"/>
                    <a:pt x="10544" y="8734"/>
                    <a:pt x="10544" y="8734"/>
                  </a:cubicBezTo>
                  <a:cubicBezTo>
                    <a:pt x="10544" y="8734"/>
                    <a:pt x="12672" y="6925"/>
                    <a:pt x="11933" y="4546"/>
                  </a:cubicBezTo>
                  <a:cubicBezTo>
                    <a:pt x="11253" y="2504"/>
                    <a:pt x="9364" y="121"/>
                    <a:pt x="6216" y="5"/>
                  </a:cubicBezTo>
                  <a:cubicBezTo>
                    <a:pt x="6142" y="2"/>
                    <a:pt x="6068" y="1"/>
                    <a:pt x="59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" name="Google Shape;3208;p87">
              <a:extLst>
                <a:ext uri="{FF2B5EF4-FFF2-40B4-BE49-F238E27FC236}">
                  <a16:creationId xmlns:a16="http://schemas.microsoft.com/office/drawing/2014/main" id="{A4426837-2761-964B-A6DF-D636429D89CB}"/>
                </a:ext>
              </a:extLst>
            </p:cNvPr>
            <p:cNvSpPr/>
            <p:nvPr/>
          </p:nvSpPr>
          <p:spPr>
            <a:xfrm>
              <a:off x="2200350" y="3988200"/>
              <a:ext cx="180225" cy="112325"/>
            </a:xfrm>
            <a:custGeom>
              <a:avLst/>
              <a:gdLst/>
              <a:ahLst/>
              <a:cxnLst/>
              <a:rect l="l" t="t" r="r" b="b"/>
              <a:pathLst>
                <a:path w="7209" h="4493" extrusionOk="0">
                  <a:moveTo>
                    <a:pt x="4576" y="0"/>
                  </a:moveTo>
                  <a:cubicBezTo>
                    <a:pt x="4051" y="0"/>
                    <a:pt x="3525" y="85"/>
                    <a:pt x="3017" y="256"/>
                  </a:cubicBezTo>
                  <a:cubicBezTo>
                    <a:pt x="1785" y="574"/>
                    <a:pt x="712" y="1331"/>
                    <a:pt x="0" y="2385"/>
                  </a:cubicBezTo>
                  <a:cubicBezTo>
                    <a:pt x="0" y="2385"/>
                    <a:pt x="213" y="3880"/>
                    <a:pt x="962" y="4236"/>
                  </a:cubicBezTo>
                  <a:cubicBezTo>
                    <a:pt x="1336" y="4415"/>
                    <a:pt x="1871" y="4492"/>
                    <a:pt x="2449" y="4492"/>
                  </a:cubicBezTo>
                  <a:cubicBezTo>
                    <a:pt x="3030" y="4492"/>
                    <a:pt x="3655" y="4414"/>
                    <a:pt x="4202" y="4279"/>
                  </a:cubicBezTo>
                  <a:cubicBezTo>
                    <a:pt x="5295" y="4010"/>
                    <a:pt x="6868" y="3399"/>
                    <a:pt x="7053" y="2570"/>
                  </a:cubicBezTo>
                  <a:cubicBezTo>
                    <a:pt x="7209" y="1926"/>
                    <a:pt x="7176" y="1250"/>
                    <a:pt x="6961" y="623"/>
                  </a:cubicBezTo>
                  <a:cubicBezTo>
                    <a:pt x="6224" y="210"/>
                    <a:pt x="5403" y="0"/>
                    <a:pt x="4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" name="Google Shape;3209;p87">
              <a:extLst>
                <a:ext uri="{FF2B5EF4-FFF2-40B4-BE49-F238E27FC236}">
                  <a16:creationId xmlns:a16="http://schemas.microsoft.com/office/drawing/2014/main" id="{BD3CD7D4-C8B7-0145-95EA-BA9DE972438A}"/>
                </a:ext>
              </a:extLst>
            </p:cNvPr>
            <p:cNvSpPr/>
            <p:nvPr/>
          </p:nvSpPr>
          <p:spPr>
            <a:xfrm>
              <a:off x="2177400" y="3816125"/>
              <a:ext cx="148950" cy="140750"/>
            </a:xfrm>
            <a:custGeom>
              <a:avLst/>
              <a:gdLst/>
              <a:ahLst/>
              <a:cxnLst/>
              <a:rect l="l" t="t" r="r" b="b"/>
              <a:pathLst>
                <a:path w="5958" h="5630" extrusionOk="0">
                  <a:moveTo>
                    <a:pt x="2953" y="1"/>
                  </a:moveTo>
                  <a:cubicBezTo>
                    <a:pt x="2726" y="1"/>
                    <a:pt x="2495" y="28"/>
                    <a:pt x="2265" y="86"/>
                  </a:cubicBezTo>
                  <a:cubicBezTo>
                    <a:pt x="1162" y="363"/>
                    <a:pt x="333" y="1279"/>
                    <a:pt x="167" y="2405"/>
                  </a:cubicBezTo>
                  <a:cubicBezTo>
                    <a:pt x="0" y="3530"/>
                    <a:pt x="528" y="4644"/>
                    <a:pt x="1505" y="5230"/>
                  </a:cubicBezTo>
                  <a:cubicBezTo>
                    <a:pt x="1952" y="5497"/>
                    <a:pt x="2452" y="5629"/>
                    <a:pt x="2950" y="5629"/>
                  </a:cubicBezTo>
                  <a:cubicBezTo>
                    <a:pt x="3542" y="5629"/>
                    <a:pt x="4131" y="5443"/>
                    <a:pt x="4627" y="5076"/>
                  </a:cubicBezTo>
                  <a:cubicBezTo>
                    <a:pt x="5541" y="4398"/>
                    <a:pt x="5957" y="3236"/>
                    <a:pt x="5680" y="2132"/>
                  </a:cubicBezTo>
                  <a:cubicBezTo>
                    <a:pt x="5361" y="853"/>
                    <a:pt x="421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" name="Google Shape;3210;p87">
              <a:extLst>
                <a:ext uri="{FF2B5EF4-FFF2-40B4-BE49-F238E27FC236}">
                  <a16:creationId xmlns:a16="http://schemas.microsoft.com/office/drawing/2014/main" id="{FA8395CE-8D46-BE48-BF7F-18A114AD9AB2}"/>
                </a:ext>
              </a:extLst>
            </p:cNvPr>
            <p:cNvSpPr/>
            <p:nvPr/>
          </p:nvSpPr>
          <p:spPr>
            <a:xfrm>
              <a:off x="2125575" y="3906450"/>
              <a:ext cx="36950" cy="115700"/>
            </a:xfrm>
            <a:custGeom>
              <a:avLst/>
              <a:gdLst/>
              <a:ahLst/>
              <a:cxnLst/>
              <a:rect l="l" t="t" r="r" b="b"/>
              <a:pathLst>
                <a:path w="1478" h="4628" extrusionOk="0">
                  <a:moveTo>
                    <a:pt x="404" y="0"/>
                  </a:moveTo>
                  <a:cubicBezTo>
                    <a:pt x="105" y="917"/>
                    <a:pt x="1" y="1886"/>
                    <a:pt x="99" y="2846"/>
                  </a:cubicBezTo>
                  <a:cubicBezTo>
                    <a:pt x="172" y="3469"/>
                    <a:pt x="359" y="4072"/>
                    <a:pt x="649" y="4627"/>
                  </a:cubicBezTo>
                  <a:cubicBezTo>
                    <a:pt x="1193" y="3954"/>
                    <a:pt x="1478" y="3107"/>
                    <a:pt x="1450" y="2241"/>
                  </a:cubicBezTo>
                  <a:cubicBezTo>
                    <a:pt x="1384" y="1392"/>
                    <a:pt x="1013" y="596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" name="Google Shape;3211;p87">
              <a:extLst>
                <a:ext uri="{FF2B5EF4-FFF2-40B4-BE49-F238E27FC236}">
                  <a16:creationId xmlns:a16="http://schemas.microsoft.com/office/drawing/2014/main" id="{D0D16571-5144-1046-BA07-F9BF14FED142}"/>
                </a:ext>
              </a:extLst>
            </p:cNvPr>
            <p:cNvSpPr/>
            <p:nvPr/>
          </p:nvSpPr>
          <p:spPr>
            <a:xfrm>
              <a:off x="2360500" y="3851225"/>
              <a:ext cx="59700" cy="102100"/>
            </a:xfrm>
            <a:custGeom>
              <a:avLst/>
              <a:gdLst/>
              <a:ahLst/>
              <a:cxnLst/>
              <a:rect l="l" t="t" r="r" b="b"/>
              <a:pathLst>
                <a:path w="2388" h="4084" extrusionOk="0">
                  <a:moveTo>
                    <a:pt x="245" y="1"/>
                  </a:moveTo>
                  <a:lnTo>
                    <a:pt x="245" y="1"/>
                  </a:lnTo>
                  <a:cubicBezTo>
                    <a:pt x="0" y="779"/>
                    <a:pt x="65" y="1624"/>
                    <a:pt x="426" y="2356"/>
                  </a:cubicBezTo>
                  <a:cubicBezTo>
                    <a:pt x="806" y="3135"/>
                    <a:pt x="1455" y="3748"/>
                    <a:pt x="2253" y="4084"/>
                  </a:cubicBezTo>
                  <a:cubicBezTo>
                    <a:pt x="2253" y="4084"/>
                    <a:pt x="2388" y="3537"/>
                    <a:pt x="1841" y="2246"/>
                  </a:cubicBezTo>
                  <a:cubicBezTo>
                    <a:pt x="1446" y="1409"/>
                    <a:pt x="905" y="649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" name="Google Shape;3212;p87">
              <a:extLst>
                <a:ext uri="{FF2B5EF4-FFF2-40B4-BE49-F238E27FC236}">
                  <a16:creationId xmlns:a16="http://schemas.microsoft.com/office/drawing/2014/main" id="{252AC084-8339-F740-84F2-D19083B459FE}"/>
                </a:ext>
              </a:extLst>
            </p:cNvPr>
            <p:cNvSpPr/>
            <p:nvPr/>
          </p:nvSpPr>
          <p:spPr>
            <a:xfrm>
              <a:off x="2652300" y="4119100"/>
              <a:ext cx="161700" cy="155525"/>
            </a:xfrm>
            <a:custGeom>
              <a:avLst/>
              <a:gdLst/>
              <a:ahLst/>
              <a:cxnLst/>
              <a:rect l="l" t="t" r="r" b="b"/>
              <a:pathLst>
                <a:path w="6468" h="6221" extrusionOk="0">
                  <a:moveTo>
                    <a:pt x="3351" y="1"/>
                  </a:moveTo>
                  <a:cubicBezTo>
                    <a:pt x="2092" y="2"/>
                    <a:pt x="960" y="762"/>
                    <a:pt x="481" y="1925"/>
                  </a:cubicBezTo>
                  <a:cubicBezTo>
                    <a:pt x="1" y="3088"/>
                    <a:pt x="268" y="4424"/>
                    <a:pt x="1160" y="5313"/>
                  </a:cubicBezTo>
                  <a:cubicBezTo>
                    <a:pt x="1754" y="5906"/>
                    <a:pt x="2548" y="6220"/>
                    <a:pt x="3355" y="6220"/>
                  </a:cubicBezTo>
                  <a:cubicBezTo>
                    <a:pt x="3757" y="6220"/>
                    <a:pt x="4163" y="6142"/>
                    <a:pt x="4549" y="5981"/>
                  </a:cubicBezTo>
                  <a:cubicBezTo>
                    <a:pt x="5710" y="5499"/>
                    <a:pt x="6467" y="4364"/>
                    <a:pt x="6466" y="3105"/>
                  </a:cubicBezTo>
                  <a:cubicBezTo>
                    <a:pt x="6463" y="1389"/>
                    <a:pt x="5071" y="1"/>
                    <a:pt x="33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" name="Google Shape;3213;p87">
              <a:extLst>
                <a:ext uri="{FF2B5EF4-FFF2-40B4-BE49-F238E27FC236}">
                  <a16:creationId xmlns:a16="http://schemas.microsoft.com/office/drawing/2014/main" id="{C4346936-19DB-E142-A74C-9F9C3CD1E799}"/>
                </a:ext>
              </a:extLst>
            </p:cNvPr>
            <p:cNvSpPr/>
            <p:nvPr/>
          </p:nvSpPr>
          <p:spPr>
            <a:xfrm>
              <a:off x="277350" y="4717075"/>
              <a:ext cx="7104250" cy="6025"/>
            </a:xfrm>
            <a:custGeom>
              <a:avLst/>
              <a:gdLst/>
              <a:ahLst/>
              <a:cxnLst/>
              <a:rect l="l" t="t" r="r" b="b"/>
              <a:pathLst>
                <a:path w="284170" h="241" extrusionOk="0">
                  <a:moveTo>
                    <a:pt x="142084" y="0"/>
                  </a:moveTo>
                  <a:cubicBezTo>
                    <a:pt x="63605" y="0"/>
                    <a:pt x="0" y="54"/>
                    <a:pt x="0" y="120"/>
                  </a:cubicBezTo>
                  <a:cubicBezTo>
                    <a:pt x="0" y="185"/>
                    <a:pt x="63618" y="241"/>
                    <a:pt x="142084" y="241"/>
                  </a:cubicBezTo>
                  <a:cubicBezTo>
                    <a:pt x="220550" y="241"/>
                    <a:pt x="284169" y="185"/>
                    <a:pt x="284169" y="120"/>
                  </a:cubicBezTo>
                  <a:cubicBezTo>
                    <a:pt x="284169" y="50"/>
                    <a:pt x="220564" y="0"/>
                    <a:pt x="142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" name="Google Shape;3214;p87">
              <a:extLst>
                <a:ext uri="{FF2B5EF4-FFF2-40B4-BE49-F238E27FC236}">
                  <a16:creationId xmlns:a16="http://schemas.microsoft.com/office/drawing/2014/main" id="{1A84DE8A-2B00-2B47-92A6-61D046B9CDB5}"/>
                </a:ext>
              </a:extLst>
            </p:cNvPr>
            <p:cNvSpPr/>
            <p:nvPr/>
          </p:nvSpPr>
          <p:spPr>
            <a:xfrm>
              <a:off x="1151725" y="3596575"/>
              <a:ext cx="703250" cy="726400"/>
            </a:xfrm>
            <a:custGeom>
              <a:avLst/>
              <a:gdLst/>
              <a:ahLst/>
              <a:cxnLst/>
              <a:rect l="l" t="t" r="r" b="b"/>
              <a:pathLst>
                <a:path w="28130" h="29056" extrusionOk="0">
                  <a:moveTo>
                    <a:pt x="13649" y="1"/>
                  </a:moveTo>
                  <a:cubicBezTo>
                    <a:pt x="11004" y="1"/>
                    <a:pt x="8371" y="741"/>
                    <a:pt x="6201" y="2258"/>
                  </a:cubicBezTo>
                  <a:cubicBezTo>
                    <a:pt x="2083" y="5124"/>
                    <a:pt x="1" y="10330"/>
                    <a:pt x="185" y="15328"/>
                  </a:cubicBezTo>
                  <a:cubicBezTo>
                    <a:pt x="370" y="20328"/>
                    <a:pt x="2786" y="26432"/>
                    <a:pt x="7313" y="29056"/>
                  </a:cubicBezTo>
                  <a:lnTo>
                    <a:pt x="20618" y="29019"/>
                  </a:lnTo>
                  <a:cubicBezTo>
                    <a:pt x="24858" y="25882"/>
                    <a:pt x="27722" y="20859"/>
                    <a:pt x="27926" y="15597"/>
                  </a:cubicBezTo>
                  <a:cubicBezTo>
                    <a:pt x="28130" y="10335"/>
                    <a:pt x="25530" y="4971"/>
                    <a:pt x="21095" y="2134"/>
                  </a:cubicBezTo>
                  <a:cubicBezTo>
                    <a:pt x="18891" y="724"/>
                    <a:pt x="16264" y="1"/>
                    <a:pt x="136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" name="Google Shape;3215;p87">
              <a:extLst>
                <a:ext uri="{FF2B5EF4-FFF2-40B4-BE49-F238E27FC236}">
                  <a16:creationId xmlns:a16="http://schemas.microsoft.com/office/drawing/2014/main" id="{EE0213F5-5935-AB47-B248-61603D7959C1}"/>
                </a:ext>
              </a:extLst>
            </p:cNvPr>
            <p:cNvSpPr/>
            <p:nvPr/>
          </p:nvSpPr>
          <p:spPr>
            <a:xfrm>
              <a:off x="1482550" y="3608150"/>
              <a:ext cx="36325" cy="726425"/>
            </a:xfrm>
            <a:custGeom>
              <a:avLst/>
              <a:gdLst/>
              <a:ahLst/>
              <a:cxnLst/>
              <a:rect l="l" t="t" r="r" b="b"/>
              <a:pathLst>
                <a:path w="1453" h="29057" extrusionOk="0">
                  <a:moveTo>
                    <a:pt x="40" y="0"/>
                  </a:moveTo>
                  <a:cubicBezTo>
                    <a:pt x="1" y="380"/>
                    <a:pt x="1" y="763"/>
                    <a:pt x="40" y="1143"/>
                  </a:cubicBezTo>
                  <a:cubicBezTo>
                    <a:pt x="92" y="1943"/>
                    <a:pt x="152" y="3004"/>
                    <a:pt x="225" y="4258"/>
                  </a:cubicBezTo>
                  <a:cubicBezTo>
                    <a:pt x="392" y="6883"/>
                    <a:pt x="609" y="10516"/>
                    <a:pt x="785" y="14524"/>
                  </a:cubicBezTo>
                  <a:cubicBezTo>
                    <a:pt x="961" y="18532"/>
                    <a:pt x="1064" y="22165"/>
                    <a:pt x="1133" y="24799"/>
                  </a:cubicBezTo>
                  <a:cubicBezTo>
                    <a:pt x="1165" y="26061"/>
                    <a:pt x="1197" y="27094"/>
                    <a:pt x="1221" y="27912"/>
                  </a:cubicBezTo>
                  <a:cubicBezTo>
                    <a:pt x="1211" y="28295"/>
                    <a:pt x="1239" y="28678"/>
                    <a:pt x="1305" y="29056"/>
                  </a:cubicBezTo>
                  <a:cubicBezTo>
                    <a:pt x="1371" y="28678"/>
                    <a:pt x="1401" y="28295"/>
                    <a:pt x="1397" y="27912"/>
                  </a:cubicBezTo>
                  <a:cubicBezTo>
                    <a:pt x="1442" y="27176"/>
                    <a:pt x="1442" y="26107"/>
                    <a:pt x="1442" y="24793"/>
                  </a:cubicBezTo>
                  <a:cubicBezTo>
                    <a:pt x="1453" y="22159"/>
                    <a:pt x="1397" y="18522"/>
                    <a:pt x="1221" y="14505"/>
                  </a:cubicBezTo>
                  <a:cubicBezTo>
                    <a:pt x="1045" y="10486"/>
                    <a:pt x="781" y="6854"/>
                    <a:pt x="540" y="4234"/>
                  </a:cubicBezTo>
                  <a:cubicBezTo>
                    <a:pt x="420" y="2920"/>
                    <a:pt x="309" y="1860"/>
                    <a:pt x="221" y="1129"/>
                  </a:cubicBezTo>
                  <a:cubicBezTo>
                    <a:pt x="197" y="747"/>
                    <a:pt x="137" y="370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" name="Google Shape;3216;p87">
              <a:extLst>
                <a:ext uri="{FF2B5EF4-FFF2-40B4-BE49-F238E27FC236}">
                  <a16:creationId xmlns:a16="http://schemas.microsoft.com/office/drawing/2014/main" id="{06DA5614-28C8-F74C-8613-C4FC26C1AD92}"/>
                </a:ext>
              </a:extLst>
            </p:cNvPr>
            <p:cNvSpPr/>
            <p:nvPr/>
          </p:nvSpPr>
          <p:spPr>
            <a:xfrm>
              <a:off x="1109825" y="3941800"/>
              <a:ext cx="80250" cy="12475"/>
            </a:xfrm>
            <a:custGeom>
              <a:avLst/>
              <a:gdLst/>
              <a:ahLst/>
              <a:cxnLst/>
              <a:rect l="l" t="t" r="r" b="b"/>
              <a:pathLst>
                <a:path w="3210" h="499" extrusionOk="0">
                  <a:moveTo>
                    <a:pt x="771" y="1"/>
                  </a:moveTo>
                  <a:cubicBezTo>
                    <a:pt x="320" y="1"/>
                    <a:pt x="16" y="43"/>
                    <a:pt x="11" y="117"/>
                  </a:cubicBezTo>
                  <a:cubicBezTo>
                    <a:pt x="0" y="233"/>
                    <a:pt x="709" y="386"/>
                    <a:pt x="1589" y="461"/>
                  </a:cubicBezTo>
                  <a:cubicBezTo>
                    <a:pt x="1897" y="486"/>
                    <a:pt x="2186" y="499"/>
                    <a:pt x="2433" y="499"/>
                  </a:cubicBezTo>
                  <a:cubicBezTo>
                    <a:pt x="2890" y="499"/>
                    <a:pt x="3199" y="457"/>
                    <a:pt x="3199" y="381"/>
                  </a:cubicBezTo>
                  <a:cubicBezTo>
                    <a:pt x="3209" y="266"/>
                    <a:pt x="2499" y="113"/>
                    <a:pt x="1621" y="40"/>
                  </a:cubicBezTo>
                  <a:cubicBezTo>
                    <a:pt x="1310" y="13"/>
                    <a:pt x="1018" y="1"/>
                    <a:pt x="7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" name="Google Shape;3217;p87">
              <a:extLst>
                <a:ext uri="{FF2B5EF4-FFF2-40B4-BE49-F238E27FC236}">
                  <a16:creationId xmlns:a16="http://schemas.microsoft.com/office/drawing/2014/main" id="{3C23C306-CD17-624C-B451-6CEA3537BD68}"/>
                </a:ext>
              </a:extLst>
            </p:cNvPr>
            <p:cNvSpPr/>
            <p:nvPr/>
          </p:nvSpPr>
          <p:spPr>
            <a:xfrm>
              <a:off x="1129725" y="3809500"/>
              <a:ext cx="67500" cy="30525"/>
            </a:xfrm>
            <a:custGeom>
              <a:avLst/>
              <a:gdLst/>
              <a:ahLst/>
              <a:cxnLst/>
              <a:rect l="l" t="t" r="r" b="b"/>
              <a:pathLst>
                <a:path w="2700" h="1221" extrusionOk="0">
                  <a:moveTo>
                    <a:pt x="140" y="0"/>
                  </a:moveTo>
                  <a:cubicBezTo>
                    <a:pt x="88" y="0"/>
                    <a:pt x="56" y="10"/>
                    <a:pt x="46" y="31"/>
                  </a:cubicBezTo>
                  <a:cubicBezTo>
                    <a:pt x="1" y="139"/>
                    <a:pt x="546" y="486"/>
                    <a:pt x="1265" y="804"/>
                  </a:cubicBezTo>
                  <a:cubicBezTo>
                    <a:pt x="1837" y="1060"/>
                    <a:pt x="2347" y="1220"/>
                    <a:pt x="2556" y="1220"/>
                  </a:cubicBezTo>
                  <a:cubicBezTo>
                    <a:pt x="2609" y="1220"/>
                    <a:pt x="2642" y="1210"/>
                    <a:pt x="2652" y="1189"/>
                  </a:cubicBezTo>
                  <a:cubicBezTo>
                    <a:pt x="2699" y="1101"/>
                    <a:pt x="2152" y="737"/>
                    <a:pt x="1435" y="417"/>
                  </a:cubicBezTo>
                  <a:cubicBezTo>
                    <a:pt x="862" y="160"/>
                    <a:pt x="347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" name="Google Shape;3218;p87">
              <a:extLst>
                <a:ext uri="{FF2B5EF4-FFF2-40B4-BE49-F238E27FC236}">
                  <a16:creationId xmlns:a16="http://schemas.microsoft.com/office/drawing/2014/main" id="{944EEFAB-5B3E-4948-94CF-1DC7074404E4}"/>
                </a:ext>
              </a:extLst>
            </p:cNvPr>
            <p:cNvSpPr/>
            <p:nvPr/>
          </p:nvSpPr>
          <p:spPr>
            <a:xfrm>
              <a:off x="1186900" y="3702375"/>
              <a:ext cx="68400" cy="54075"/>
            </a:xfrm>
            <a:custGeom>
              <a:avLst/>
              <a:gdLst/>
              <a:ahLst/>
              <a:cxnLst/>
              <a:rect l="l" t="t" r="r" b="b"/>
              <a:pathLst>
                <a:path w="2736" h="2163" extrusionOk="0">
                  <a:moveTo>
                    <a:pt x="108" y="0"/>
                  </a:moveTo>
                  <a:cubicBezTo>
                    <a:pt x="98" y="0"/>
                    <a:pt x="90" y="3"/>
                    <a:pt x="84" y="8"/>
                  </a:cubicBezTo>
                  <a:cubicBezTo>
                    <a:pt x="0" y="82"/>
                    <a:pt x="449" y="712"/>
                    <a:pt x="1181" y="1313"/>
                  </a:cubicBezTo>
                  <a:cubicBezTo>
                    <a:pt x="1826" y="1844"/>
                    <a:pt x="2448" y="2163"/>
                    <a:pt x="2625" y="2163"/>
                  </a:cubicBezTo>
                  <a:cubicBezTo>
                    <a:pt x="2648" y="2163"/>
                    <a:pt x="2664" y="2157"/>
                    <a:pt x="2671" y="2146"/>
                  </a:cubicBezTo>
                  <a:cubicBezTo>
                    <a:pt x="2735" y="2049"/>
                    <a:pt x="2199" y="1568"/>
                    <a:pt x="1471" y="984"/>
                  </a:cubicBezTo>
                  <a:cubicBezTo>
                    <a:pt x="796" y="443"/>
                    <a:pt x="249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" name="Google Shape;3219;p87">
              <a:extLst>
                <a:ext uri="{FF2B5EF4-FFF2-40B4-BE49-F238E27FC236}">
                  <a16:creationId xmlns:a16="http://schemas.microsoft.com/office/drawing/2014/main" id="{6964C58F-2C90-E348-A5EB-18394632F42A}"/>
                </a:ext>
              </a:extLst>
            </p:cNvPr>
            <p:cNvSpPr/>
            <p:nvPr/>
          </p:nvSpPr>
          <p:spPr>
            <a:xfrm>
              <a:off x="1281300" y="3614675"/>
              <a:ext cx="33000" cy="63000"/>
            </a:xfrm>
            <a:custGeom>
              <a:avLst/>
              <a:gdLst/>
              <a:ahLst/>
              <a:cxnLst/>
              <a:rect l="l" t="t" r="r" b="b"/>
              <a:pathLst>
                <a:path w="1320" h="2520" extrusionOk="0">
                  <a:moveTo>
                    <a:pt x="116" y="0"/>
                  </a:moveTo>
                  <a:cubicBezTo>
                    <a:pt x="111" y="0"/>
                    <a:pt x="106" y="1"/>
                    <a:pt x="102" y="3"/>
                  </a:cubicBezTo>
                  <a:cubicBezTo>
                    <a:pt x="1" y="50"/>
                    <a:pt x="177" y="637"/>
                    <a:pt x="464" y="1345"/>
                  </a:cubicBezTo>
                  <a:cubicBezTo>
                    <a:pt x="738" y="2024"/>
                    <a:pt x="1077" y="2520"/>
                    <a:pt x="1199" y="2520"/>
                  </a:cubicBezTo>
                  <a:cubicBezTo>
                    <a:pt x="1204" y="2520"/>
                    <a:pt x="1209" y="2519"/>
                    <a:pt x="1213" y="2517"/>
                  </a:cubicBezTo>
                  <a:cubicBezTo>
                    <a:pt x="1319" y="2470"/>
                    <a:pt x="1139" y="1882"/>
                    <a:pt x="853" y="1173"/>
                  </a:cubicBezTo>
                  <a:cubicBezTo>
                    <a:pt x="577" y="497"/>
                    <a:pt x="235" y="0"/>
                    <a:pt x="1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" name="Google Shape;3220;p87">
              <a:extLst>
                <a:ext uri="{FF2B5EF4-FFF2-40B4-BE49-F238E27FC236}">
                  <a16:creationId xmlns:a16="http://schemas.microsoft.com/office/drawing/2014/main" id="{EA387E01-E101-8742-9DFF-E3070699D002}"/>
                </a:ext>
              </a:extLst>
            </p:cNvPr>
            <p:cNvSpPr/>
            <p:nvPr/>
          </p:nvSpPr>
          <p:spPr>
            <a:xfrm>
              <a:off x="1378500" y="3553425"/>
              <a:ext cx="26875" cy="68600"/>
            </a:xfrm>
            <a:custGeom>
              <a:avLst/>
              <a:gdLst/>
              <a:ahLst/>
              <a:cxnLst/>
              <a:rect l="l" t="t" r="r" b="b"/>
              <a:pathLst>
                <a:path w="1075" h="2744" extrusionOk="0">
                  <a:moveTo>
                    <a:pt x="117" y="1"/>
                  </a:moveTo>
                  <a:cubicBezTo>
                    <a:pt x="115" y="1"/>
                    <a:pt x="114" y="1"/>
                    <a:pt x="112" y="1"/>
                  </a:cubicBezTo>
                  <a:cubicBezTo>
                    <a:pt x="1" y="20"/>
                    <a:pt x="14" y="686"/>
                    <a:pt x="260" y="1459"/>
                  </a:cubicBezTo>
                  <a:cubicBezTo>
                    <a:pt x="495" y="2201"/>
                    <a:pt x="833" y="2743"/>
                    <a:pt x="955" y="2743"/>
                  </a:cubicBezTo>
                  <a:cubicBezTo>
                    <a:pt x="960" y="2743"/>
                    <a:pt x="964" y="2742"/>
                    <a:pt x="968" y="2741"/>
                  </a:cubicBezTo>
                  <a:cubicBezTo>
                    <a:pt x="1074" y="2689"/>
                    <a:pt x="902" y="2069"/>
                    <a:pt x="666" y="1328"/>
                  </a:cubicBezTo>
                  <a:cubicBezTo>
                    <a:pt x="434" y="600"/>
                    <a:pt x="228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" name="Google Shape;3221;p87">
              <a:extLst>
                <a:ext uri="{FF2B5EF4-FFF2-40B4-BE49-F238E27FC236}">
                  <a16:creationId xmlns:a16="http://schemas.microsoft.com/office/drawing/2014/main" id="{C93F2064-D463-C44D-860E-E26B8B54D4AC}"/>
                </a:ext>
              </a:extLst>
            </p:cNvPr>
            <p:cNvSpPr/>
            <p:nvPr/>
          </p:nvSpPr>
          <p:spPr>
            <a:xfrm>
              <a:off x="1534725" y="3559225"/>
              <a:ext cx="22550" cy="49925"/>
            </a:xfrm>
            <a:custGeom>
              <a:avLst/>
              <a:gdLst/>
              <a:ahLst/>
              <a:cxnLst/>
              <a:rect l="l" t="t" r="r" b="b"/>
              <a:pathLst>
                <a:path w="902" h="1997" extrusionOk="0">
                  <a:moveTo>
                    <a:pt x="774" y="0"/>
                  </a:moveTo>
                  <a:cubicBezTo>
                    <a:pt x="656" y="0"/>
                    <a:pt x="425" y="410"/>
                    <a:pt x="241" y="931"/>
                  </a:cubicBezTo>
                  <a:cubicBezTo>
                    <a:pt x="46" y="1476"/>
                    <a:pt x="1" y="1957"/>
                    <a:pt x="89" y="1994"/>
                  </a:cubicBezTo>
                  <a:cubicBezTo>
                    <a:pt x="92" y="1995"/>
                    <a:pt x="96" y="1996"/>
                    <a:pt x="101" y="1996"/>
                  </a:cubicBezTo>
                  <a:cubicBezTo>
                    <a:pt x="198" y="1996"/>
                    <a:pt x="452" y="1592"/>
                    <a:pt x="639" y="1068"/>
                  </a:cubicBezTo>
                  <a:cubicBezTo>
                    <a:pt x="832" y="523"/>
                    <a:pt x="901" y="46"/>
                    <a:pt x="791" y="4"/>
                  </a:cubicBezTo>
                  <a:cubicBezTo>
                    <a:pt x="786" y="1"/>
                    <a:pt x="780" y="0"/>
                    <a:pt x="7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" name="Google Shape;3222;p87">
              <a:extLst>
                <a:ext uri="{FF2B5EF4-FFF2-40B4-BE49-F238E27FC236}">
                  <a16:creationId xmlns:a16="http://schemas.microsoft.com/office/drawing/2014/main" id="{7F51E8F7-8EBF-1949-B7A3-AB8785BB3086}"/>
                </a:ext>
              </a:extLst>
            </p:cNvPr>
            <p:cNvSpPr/>
            <p:nvPr/>
          </p:nvSpPr>
          <p:spPr>
            <a:xfrm>
              <a:off x="1626100" y="3607125"/>
              <a:ext cx="42950" cy="37300"/>
            </a:xfrm>
            <a:custGeom>
              <a:avLst/>
              <a:gdLst/>
              <a:ahLst/>
              <a:cxnLst/>
              <a:rect l="l" t="t" r="r" b="b"/>
              <a:pathLst>
                <a:path w="1718" h="1492" extrusionOk="0">
                  <a:moveTo>
                    <a:pt x="1597" y="0"/>
                  </a:moveTo>
                  <a:cubicBezTo>
                    <a:pt x="1463" y="0"/>
                    <a:pt x="1097" y="233"/>
                    <a:pt x="713" y="588"/>
                  </a:cubicBezTo>
                  <a:cubicBezTo>
                    <a:pt x="278" y="990"/>
                    <a:pt x="0" y="1393"/>
                    <a:pt x="69" y="1475"/>
                  </a:cubicBezTo>
                  <a:cubicBezTo>
                    <a:pt x="79" y="1487"/>
                    <a:pt x="94" y="1492"/>
                    <a:pt x="115" y="1492"/>
                  </a:cubicBezTo>
                  <a:cubicBezTo>
                    <a:pt x="252" y="1492"/>
                    <a:pt x="619" y="1263"/>
                    <a:pt x="996" y="898"/>
                  </a:cubicBezTo>
                  <a:cubicBezTo>
                    <a:pt x="1430" y="477"/>
                    <a:pt x="1718" y="101"/>
                    <a:pt x="1639" y="13"/>
                  </a:cubicBezTo>
                  <a:cubicBezTo>
                    <a:pt x="1629" y="5"/>
                    <a:pt x="1615" y="0"/>
                    <a:pt x="1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" name="Google Shape;3223;p87">
              <a:extLst>
                <a:ext uri="{FF2B5EF4-FFF2-40B4-BE49-F238E27FC236}">
                  <a16:creationId xmlns:a16="http://schemas.microsoft.com/office/drawing/2014/main" id="{4979B466-9040-A840-BB44-53B939D2AADA}"/>
                </a:ext>
              </a:extLst>
            </p:cNvPr>
            <p:cNvSpPr/>
            <p:nvPr/>
          </p:nvSpPr>
          <p:spPr>
            <a:xfrm>
              <a:off x="1719600" y="3670825"/>
              <a:ext cx="48625" cy="31875"/>
            </a:xfrm>
            <a:custGeom>
              <a:avLst/>
              <a:gdLst/>
              <a:ahLst/>
              <a:cxnLst/>
              <a:rect l="l" t="t" r="r" b="b"/>
              <a:pathLst>
                <a:path w="1945" h="1275" extrusionOk="0">
                  <a:moveTo>
                    <a:pt x="1812" y="1"/>
                  </a:moveTo>
                  <a:cubicBezTo>
                    <a:pt x="1651" y="1"/>
                    <a:pt x="1270" y="194"/>
                    <a:pt x="852" y="464"/>
                  </a:cubicBezTo>
                  <a:cubicBezTo>
                    <a:pt x="352" y="789"/>
                    <a:pt x="0" y="1154"/>
                    <a:pt x="66" y="1251"/>
                  </a:cubicBezTo>
                  <a:cubicBezTo>
                    <a:pt x="77" y="1267"/>
                    <a:pt x="100" y="1275"/>
                    <a:pt x="132" y="1275"/>
                  </a:cubicBezTo>
                  <a:cubicBezTo>
                    <a:pt x="289" y="1275"/>
                    <a:pt x="678" y="1089"/>
                    <a:pt x="1093" y="816"/>
                  </a:cubicBezTo>
                  <a:cubicBezTo>
                    <a:pt x="1593" y="488"/>
                    <a:pt x="1945" y="121"/>
                    <a:pt x="1880" y="25"/>
                  </a:cubicBezTo>
                  <a:cubicBezTo>
                    <a:pt x="1867" y="9"/>
                    <a:pt x="1844" y="1"/>
                    <a:pt x="18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" name="Google Shape;3224;p87">
              <a:extLst>
                <a:ext uri="{FF2B5EF4-FFF2-40B4-BE49-F238E27FC236}">
                  <a16:creationId xmlns:a16="http://schemas.microsoft.com/office/drawing/2014/main" id="{2763F526-7EE1-0F4D-BE63-52F38DE2370B}"/>
                </a:ext>
              </a:extLst>
            </p:cNvPr>
            <p:cNvSpPr/>
            <p:nvPr/>
          </p:nvSpPr>
          <p:spPr>
            <a:xfrm>
              <a:off x="1770150" y="3766125"/>
              <a:ext cx="67600" cy="29675"/>
            </a:xfrm>
            <a:custGeom>
              <a:avLst/>
              <a:gdLst/>
              <a:ahLst/>
              <a:cxnLst/>
              <a:rect l="l" t="t" r="r" b="b"/>
              <a:pathLst>
                <a:path w="2704" h="1187" extrusionOk="0">
                  <a:moveTo>
                    <a:pt x="2576" y="0"/>
                  </a:moveTo>
                  <a:cubicBezTo>
                    <a:pt x="2380" y="0"/>
                    <a:pt x="1855" y="163"/>
                    <a:pt x="1269" y="401"/>
                  </a:cubicBezTo>
                  <a:cubicBezTo>
                    <a:pt x="537" y="697"/>
                    <a:pt x="1" y="1068"/>
                    <a:pt x="29" y="1161"/>
                  </a:cubicBezTo>
                  <a:cubicBezTo>
                    <a:pt x="34" y="1178"/>
                    <a:pt x="60" y="1186"/>
                    <a:pt x="104" y="1186"/>
                  </a:cubicBezTo>
                  <a:cubicBezTo>
                    <a:pt x="295" y="1186"/>
                    <a:pt x="822" y="1031"/>
                    <a:pt x="1417" y="790"/>
                  </a:cubicBezTo>
                  <a:cubicBezTo>
                    <a:pt x="2148" y="493"/>
                    <a:pt x="2704" y="143"/>
                    <a:pt x="2657" y="31"/>
                  </a:cubicBezTo>
                  <a:cubicBezTo>
                    <a:pt x="2652" y="10"/>
                    <a:pt x="2624" y="0"/>
                    <a:pt x="2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" name="Google Shape;3225;p87">
              <a:extLst>
                <a:ext uri="{FF2B5EF4-FFF2-40B4-BE49-F238E27FC236}">
                  <a16:creationId xmlns:a16="http://schemas.microsoft.com/office/drawing/2014/main" id="{A688869D-138C-914D-ACCF-0A18ABF01EB3}"/>
                </a:ext>
              </a:extLst>
            </p:cNvPr>
            <p:cNvSpPr/>
            <p:nvPr/>
          </p:nvSpPr>
          <p:spPr>
            <a:xfrm>
              <a:off x="1799525" y="3868400"/>
              <a:ext cx="64850" cy="13250"/>
            </a:xfrm>
            <a:custGeom>
              <a:avLst/>
              <a:gdLst/>
              <a:ahLst/>
              <a:cxnLst/>
              <a:rect l="l" t="t" r="r" b="b"/>
              <a:pathLst>
                <a:path w="2594" h="530" extrusionOk="0">
                  <a:moveTo>
                    <a:pt x="2060" y="1"/>
                  </a:moveTo>
                  <a:cubicBezTo>
                    <a:pt x="1841" y="1"/>
                    <a:pt x="1570" y="18"/>
                    <a:pt x="1278" y="54"/>
                  </a:cubicBezTo>
                  <a:cubicBezTo>
                    <a:pt x="565" y="142"/>
                    <a:pt x="0" y="309"/>
                    <a:pt x="15" y="425"/>
                  </a:cubicBezTo>
                  <a:cubicBezTo>
                    <a:pt x="23" y="493"/>
                    <a:pt x="229" y="529"/>
                    <a:pt x="542" y="529"/>
                  </a:cubicBezTo>
                  <a:cubicBezTo>
                    <a:pt x="762" y="529"/>
                    <a:pt x="1035" y="511"/>
                    <a:pt x="1329" y="475"/>
                  </a:cubicBezTo>
                  <a:cubicBezTo>
                    <a:pt x="2043" y="387"/>
                    <a:pt x="2593" y="221"/>
                    <a:pt x="2593" y="106"/>
                  </a:cubicBezTo>
                  <a:cubicBezTo>
                    <a:pt x="2585" y="37"/>
                    <a:pt x="2376" y="1"/>
                    <a:pt x="2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" name="Google Shape;3226;p87">
              <a:extLst>
                <a:ext uri="{FF2B5EF4-FFF2-40B4-BE49-F238E27FC236}">
                  <a16:creationId xmlns:a16="http://schemas.microsoft.com/office/drawing/2014/main" id="{A498163B-1FBC-2E4E-8852-F34513518140}"/>
                </a:ext>
              </a:extLst>
            </p:cNvPr>
            <p:cNvSpPr/>
            <p:nvPr/>
          </p:nvSpPr>
          <p:spPr>
            <a:xfrm>
              <a:off x="1814600" y="3970750"/>
              <a:ext cx="65275" cy="29100"/>
            </a:xfrm>
            <a:custGeom>
              <a:avLst/>
              <a:gdLst/>
              <a:ahLst/>
              <a:cxnLst/>
              <a:rect l="l" t="t" r="r" b="b"/>
              <a:pathLst>
                <a:path w="2611" h="1164" extrusionOk="0">
                  <a:moveTo>
                    <a:pt x="145" y="0"/>
                  </a:moveTo>
                  <a:cubicBezTo>
                    <a:pt x="90" y="0"/>
                    <a:pt x="56" y="11"/>
                    <a:pt x="46" y="33"/>
                  </a:cubicBezTo>
                  <a:cubicBezTo>
                    <a:pt x="0" y="140"/>
                    <a:pt x="527" y="469"/>
                    <a:pt x="1222" y="774"/>
                  </a:cubicBezTo>
                  <a:cubicBezTo>
                    <a:pt x="1769" y="1014"/>
                    <a:pt x="2258" y="1163"/>
                    <a:pt x="2464" y="1163"/>
                  </a:cubicBezTo>
                  <a:cubicBezTo>
                    <a:pt x="2519" y="1163"/>
                    <a:pt x="2554" y="1153"/>
                    <a:pt x="2564" y="1130"/>
                  </a:cubicBezTo>
                  <a:cubicBezTo>
                    <a:pt x="2611" y="1029"/>
                    <a:pt x="2083" y="686"/>
                    <a:pt x="1388" y="385"/>
                  </a:cubicBezTo>
                  <a:cubicBezTo>
                    <a:pt x="840" y="148"/>
                    <a:pt x="351" y="0"/>
                    <a:pt x="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" name="Google Shape;3227;p87">
              <a:extLst>
                <a:ext uri="{FF2B5EF4-FFF2-40B4-BE49-F238E27FC236}">
                  <a16:creationId xmlns:a16="http://schemas.microsoft.com/office/drawing/2014/main" id="{FDEC40BD-218E-0740-8D01-F77AE3527196}"/>
                </a:ext>
              </a:extLst>
            </p:cNvPr>
            <p:cNvSpPr/>
            <p:nvPr/>
          </p:nvSpPr>
          <p:spPr>
            <a:xfrm>
              <a:off x="1794475" y="4063450"/>
              <a:ext cx="72650" cy="46450"/>
            </a:xfrm>
            <a:custGeom>
              <a:avLst/>
              <a:gdLst/>
              <a:ahLst/>
              <a:cxnLst/>
              <a:rect l="l" t="t" r="r" b="b"/>
              <a:pathLst>
                <a:path w="2906" h="1858" extrusionOk="0">
                  <a:moveTo>
                    <a:pt x="109" y="0"/>
                  </a:moveTo>
                  <a:cubicBezTo>
                    <a:pt x="98" y="0"/>
                    <a:pt x="88" y="3"/>
                    <a:pt x="82" y="9"/>
                  </a:cubicBezTo>
                  <a:cubicBezTo>
                    <a:pt x="0" y="88"/>
                    <a:pt x="472" y="707"/>
                    <a:pt x="1267" y="1231"/>
                  </a:cubicBezTo>
                  <a:cubicBezTo>
                    <a:pt x="1918" y="1658"/>
                    <a:pt x="2547" y="1857"/>
                    <a:pt x="2775" y="1857"/>
                  </a:cubicBezTo>
                  <a:cubicBezTo>
                    <a:pt x="2827" y="1857"/>
                    <a:pt x="2858" y="1847"/>
                    <a:pt x="2864" y="1828"/>
                  </a:cubicBezTo>
                  <a:cubicBezTo>
                    <a:pt x="2905" y="1713"/>
                    <a:pt x="2248" y="1361"/>
                    <a:pt x="1499" y="874"/>
                  </a:cubicBezTo>
                  <a:cubicBezTo>
                    <a:pt x="806" y="425"/>
                    <a:pt x="255" y="0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" name="Google Shape;3228;p87">
              <a:extLst>
                <a:ext uri="{FF2B5EF4-FFF2-40B4-BE49-F238E27FC236}">
                  <a16:creationId xmlns:a16="http://schemas.microsoft.com/office/drawing/2014/main" id="{60AACA75-7A9F-614F-A3C9-E381E3BB6B1E}"/>
                </a:ext>
              </a:extLst>
            </p:cNvPr>
            <p:cNvSpPr/>
            <p:nvPr/>
          </p:nvSpPr>
          <p:spPr>
            <a:xfrm>
              <a:off x="1755000" y="4153775"/>
              <a:ext cx="55650" cy="55825"/>
            </a:xfrm>
            <a:custGeom>
              <a:avLst/>
              <a:gdLst/>
              <a:ahLst/>
              <a:cxnLst/>
              <a:rect l="l" t="t" r="r" b="b"/>
              <a:pathLst>
                <a:path w="2226" h="2233" extrusionOk="0">
                  <a:moveTo>
                    <a:pt x="119" y="1"/>
                  </a:moveTo>
                  <a:cubicBezTo>
                    <a:pt x="111" y="1"/>
                    <a:pt x="104" y="3"/>
                    <a:pt x="98" y="7"/>
                  </a:cubicBezTo>
                  <a:cubicBezTo>
                    <a:pt x="1" y="71"/>
                    <a:pt x="310" y="696"/>
                    <a:pt x="894" y="1325"/>
                  </a:cubicBezTo>
                  <a:cubicBezTo>
                    <a:pt x="1415" y="1888"/>
                    <a:pt x="1956" y="2233"/>
                    <a:pt x="2114" y="2233"/>
                  </a:cubicBezTo>
                  <a:cubicBezTo>
                    <a:pt x="2132" y="2233"/>
                    <a:pt x="2145" y="2228"/>
                    <a:pt x="2152" y="2218"/>
                  </a:cubicBezTo>
                  <a:cubicBezTo>
                    <a:pt x="2226" y="2141"/>
                    <a:pt x="1759" y="1641"/>
                    <a:pt x="1204" y="1038"/>
                  </a:cubicBezTo>
                  <a:cubicBezTo>
                    <a:pt x="681" y="473"/>
                    <a:pt x="250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" name="Google Shape;3229;p87">
              <a:extLst>
                <a:ext uri="{FF2B5EF4-FFF2-40B4-BE49-F238E27FC236}">
                  <a16:creationId xmlns:a16="http://schemas.microsoft.com/office/drawing/2014/main" id="{7B102FB8-63BC-CD46-B866-27D3F6503E69}"/>
                </a:ext>
              </a:extLst>
            </p:cNvPr>
            <p:cNvSpPr/>
            <p:nvPr/>
          </p:nvSpPr>
          <p:spPr>
            <a:xfrm>
              <a:off x="1187925" y="4220600"/>
              <a:ext cx="78600" cy="40475"/>
            </a:xfrm>
            <a:custGeom>
              <a:avLst/>
              <a:gdLst/>
              <a:ahLst/>
              <a:cxnLst/>
              <a:rect l="l" t="t" r="r" b="b"/>
              <a:pathLst>
                <a:path w="3144" h="1619" extrusionOk="0">
                  <a:moveTo>
                    <a:pt x="3032" y="0"/>
                  </a:moveTo>
                  <a:cubicBezTo>
                    <a:pt x="2840" y="0"/>
                    <a:pt x="2203" y="242"/>
                    <a:pt x="1473" y="619"/>
                  </a:cubicBezTo>
                  <a:cubicBezTo>
                    <a:pt x="629" y="1055"/>
                    <a:pt x="0" y="1490"/>
                    <a:pt x="51" y="1596"/>
                  </a:cubicBezTo>
                  <a:cubicBezTo>
                    <a:pt x="59" y="1611"/>
                    <a:pt x="81" y="1619"/>
                    <a:pt x="116" y="1619"/>
                  </a:cubicBezTo>
                  <a:cubicBezTo>
                    <a:pt x="319" y="1619"/>
                    <a:pt x="952" y="1366"/>
                    <a:pt x="1666" y="994"/>
                  </a:cubicBezTo>
                  <a:cubicBezTo>
                    <a:pt x="2505" y="559"/>
                    <a:pt x="3143" y="119"/>
                    <a:pt x="3087" y="18"/>
                  </a:cubicBezTo>
                  <a:cubicBezTo>
                    <a:pt x="3080" y="6"/>
                    <a:pt x="3061" y="0"/>
                    <a:pt x="3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" name="Google Shape;3230;p87">
              <a:extLst>
                <a:ext uri="{FF2B5EF4-FFF2-40B4-BE49-F238E27FC236}">
                  <a16:creationId xmlns:a16="http://schemas.microsoft.com/office/drawing/2014/main" id="{5C14925E-8FE3-3B49-B0C4-B6AA2100B1DF}"/>
                </a:ext>
              </a:extLst>
            </p:cNvPr>
            <p:cNvSpPr/>
            <p:nvPr/>
          </p:nvSpPr>
          <p:spPr>
            <a:xfrm>
              <a:off x="1152975" y="4129675"/>
              <a:ext cx="63675" cy="29350"/>
            </a:xfrm>
            <a:custGeom>
              <a:avLst/>
              <a:gdLst/>
              <a:ahLst/>
              <a:cxnLst/>
              <a:rect l="l" t="t" r="r" b="b"/>
              <a:pathLst>
                <a:path w="2547" h="1174" extrusionOk="0">
                  <a:moveTo>
                    <a:pt x="2413" y="1"/>
                  </a:moveTo>
                  <a:cubicBezTo>
                    <a:pt x="2218" y="1"/>
                    <a:pt x="1730" y="165"/>
                    <a:pt x="1186" y="396"/>
                  </a:cubicBezTo>
                  <a:cubicBezTo>
                    <a:pt x="509" y="683"/>
                    <a:pt x="0" y="1049"/>
                    <a:pt x="47" y="1147"/>
                  </a:cubicBezTo>
                  <a:cubicBezTo>
                    <a:pt x="56" y="1165"/>
                    <a:pt x="84" y="1174"/>
                    <a:pt x="128" y="1174"/>
                  </a:cubicBezTo>
                  <a:cubicBezTo>
                    <a:pt x="318" y="1174"/>
                    <a:pt x="812" y="1014"/>
                    <a:pt x="1361" y="780"/>
                  </a:cubicBezTo>
                  <a:cubicBezTo>
                    <a:pt x="2038" y="494"/>
                    <a:pt x="2547" y="138"/>
                    <a:pt x="2500" y="31"/>
                  </a:cubicBezTo>
                  <a:cubicBezTo>
                    <a:pt x="2490" y="10"/>
                    <a:pt x="2460" y="1"/>
                    <a:pt x="2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" name="Google Shape;3231;p87">
              <a:extLst>
                <a:ext uri="{FF2B5EF4-FFF2-40B4-BE49-F238E27FC236}">
                  <a16:creationId xmlns:a16="http://schemas.microsoft.com/office/drawing/2014/main" id="{208EF404-90BC-6941-81C2-8BF449FD2E6B}"/>
                </a:ext>
              </a:extLst>
            </p:cNvPr>
            <p:cNvSpPr/>
            <p:nvPr/>
          </p:nvSpPr>
          <p:spPr>
            <a:xfrm>
              <a:off x="1107175" y="4048125"/>
              <a:ext cx="71750" cy="14525"/>
            </a:xfrm>
            <a:custGeom>
              <a:avLst/>
              <a:gdLst/>
              <a:ahLst/>
              <a:cxnLst/>
              <a:rect l="l" t="t" r="r" b="b"/>
              <a:pathLst>
                <a:path w="2870" h="581" extrusionOk="0">
                  <a:moveTo>
                    <a:pt x="2431" y="0"/>
                  </a:moveTo>
                  <a:cubicBezTo>
                    <a:pt x="2163" y="0"/>
                    <a:pt x="1797" y="29"/>
                    <a:pt x="1407" y="85"/>
                  </a:cubicBezTo>
                  <a:cubicBezTo>
                    <a:pt x="634" y="197"/>
                    <a:pt x="1" y="386"/>
                    <a:pt x="18" y="497"/>
                  </a:cubicBezTo>
                  <a:cubicBezTo>
                    <a:pt x="28" y="553"/>
                    <a:pt x="199" y="581"/>
                    <a:pt x="465" y="581"/>
                  </a:cubicBezTo>
                  <a:cubicBezTo>
                    <a:pt x="731" y="581"/>
                    <a:pt x="1093" y="553"/>
                    <a:pt x="1482" y="497"/>
                  </a:cubicBezTo>
                  <a:cubicBezTo>
                    <a:pt x="2259" y="386"/>
                    <a:pt x="2869" y="201"/>
                    <a:pt x="2869" y="85"/>
                  </a:cubicBezTo>
                  <a:cubicBezTo>
                    <a:pt x="2863" y="28"/>
                    <a:pt x="2694" y="0"/>
                    <a:pt x="24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" name="Google Shape;3232;p87">
              <a:extLst>
                <a:ext uri="{FF2B5EF4-FFF2-40B4-BE49-F238E27FC236}">
                  <a16:creationId xmlns:a16="http://schemas.microsoft.com/office/drawing/2014/main" id="{5C681A99-1380-4545-A511-079D7936F5A5}"/>
                </a:ext>
              </a:extLst>
            </p:cNvPr>
            <p:cNvSpPr/>
            <p:nvPr/>
          </p:nvSpPr>
          <p:spPr>
            <a:xfrm>
              <a:off x="1227075" y="4004700"/>
              <a:ext cx="72500" cy="14275"/>
            </a:xfrm>
            <a:custGeom>
              <a:avLst/>
              <a:gdLst/>
              <a:ahLst/>
              <a:cxnLst/>
              <a:rect l="l" t="t" r="r" b="b"/>
              <a:pathLst>
                <a:path w="2900" h="571" extrusionOk="0">
                  <a:moveTo>
                    <a:pt x="2647" y="1"/>
                  </a:moveTo>
                  <a:cubicBezTo>
                    <a:pt x="2394" y="1"/>
                    <a:pt x="1945" y="61"/>
                    <a:pt x="1429" y="120"/>
                  </a:cubicBezTo>
                  <a:cubicBezTo>
                    <a:pt x="652" y="208"/>
                    <a:pt x="18" y="268"/>
                    <a:pt x="8" y="379"/>
                  </a:cubicBezTo>
                  <a:cubicBezTo>
                    <a:pt x="1" y="464"/>
                    <a:pt x="400" y="570"/>
                    <a:pt x="957" y="570"/>
                  </a:cubicBezTo>
                  <a:cubicBezTo>
                    <a:pt x="1118" y="570"/>
                    <a:pt x="1293" y="561"/>
                    <a:pt x="1474" y="540"/>
                  </a:cubicBezTo>
                  <a:cubicBezTo>
                    <a:pt x="2285" y="448"/>
                    <a:pt x="2900" y="165"/>
                    <a:pt x="2863" y="55"/>
                  </a:cubicBezTo>
                  <a:cubicBezTo>
                    <a:pt x="2852" y="16"/>
                    <a:pt x="2775" y="1"/>
                    <a:pt x="2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" name="Google Shape;3233;p87">
              <a:extLst>
                <a:ext uri="{FF2B5EF4-FFF2-40B4-BE49-F238E27FC236}">
                  <a16:creationId xmlns:a16="http://schemas.microsoft.com/office/drawing/2014/main" id="{40FDCE26-641A-2348-B41B-0FD7AD3FDDFC}"/>
                </a:ext>
              </a:extLst>
            </p:cNvPr>
            <p:cNvSpPr/>
            <p:nvPr/>
          </p:nvSpPr>
          <p:spPr>
            <a:xfrm>
              <a:off x="1340825" y="3905400"/>
              <a:ext cx="58150" cy="12550"/>
            </a:xfrm>
            <a:custGeom>
              <a:avLst/>
              <a:gdLst/>
              <a:ahLst/>
              <a:cxnLst/>
              <a:rect l="l" t="t" r="r" b="b"/>
              <a:pathLst>
                <a:path w="2326" h="502" extrusionOk="0">
                  <a:moveTo>
                    <a:pt x="2004" y="0"/>
                  </a:moveTo>
                  <a:cubicBezTo>
                    <a:pt x="1792" y="0"/>
                    <a:pt x="1483" y="31"/>
                    <a:pt x="1141" y="64"/>
                  </a:cubicBezTo>
                  <a:cubicBezTo>
                    <a:pt x="531" y="124"/>
                    <a:pt x="26" y="176"/>
                    <a:pt x="12" y="292"/>
                  </a:cubicBezTo>
                  <a:cubicBezTo>
                    <a:pt x="1" y="388"/>
                    <a:pt x="372" y="501"/>
                    <a:pt x="872" y="501"/>
                  </a:cubicBezTo>
                  <a:cubicBezTo>
                    <a:pt x="971" y="501"/>
                    <a:pt x="1076" y="497"/>
                    <a:pt x="1183" y="487"/>
                  </a:cubicBezTo>
                  <a:cubicBezTo>
                    <a:pt x="1832" y="425"/>
                    <a:pt x="2326" y="176"/>
                    <a:pt x="2294" y="70"/>
                  </a:cubicBezTo>
                  <a:cubicBezTo>
                    <a:pt x="2277" y="19"/>
                    <a:pt x="2170" y="0"/>
                    <a:pt x="20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7" name="Google Shape;3234;p87">
              <a:extLst>
                <a:ext uri="{FF2B5EF4-FFF2-40B4-BE49-F238E27FC236}">
                  <a16:creationId xmlns:a16="http://schemas.microsoft.com/office/drawing/2014/main" id="{C1974CE1-22B9-8648-8EDB-81F8ED943BB3}"/>
                </a:ext>
              </a:extLst>
            </p:cNvPr>
            <p:cNvSpPr/>
            <p:nvPr/>
          </p:nvSpPr>
          <p:spPr>
            <a:xfrm>
              <a:off x="1360675" y="3807300"/>
              <a:ext cx="57400" cy="21725"/>
            </a:xfrm>
            <a:custGeom>
              <a:avLst/>
              <a:gdLst/>
              <a:ahLst/>
              <a:cxnLst/>
              <a:rect l="l" t="t" r="r" b="b"/>
              <a:pathLst>
                <a:path w="2296" h="869" extrusionOk="0">
                  <a:moveTo>
                    <a:pt x="206" y="1"/>
                  </a:moveTo>
                  <a:cubicBezTo>
                    <a:pt x="113" y="1"/>
                    <a:pt x="55" y="18"/>
                    <a:pt x="42" y="55"/>
                  </a:cubicBezTo>
                  <a:cubicBezTo>
                    <a:pt x="1" y="175"/>
                    <a:pt x="464" y="426"/>
                    <a:pt x="1079" y="639"/>
                  </a:cubicBezTo>
                  <a:cubicBezTo>
                    <a:pt x="1506" y="786"/>
                    <a:pt x="1891" y="869"/>
                    <a:pt x="2099" y="869"/>
                  </a:cubicBezTo>
                  <a:cubicBezTo>
                    <a:pt x="2191" y="869"/>
                    <a:pt x="2248" y="853"/>
                    <a:pt x="2259" y="819"/>
                  </a:cubicBezTo>
                  <a:cubicBezTo>
                    <a:pt x="2296" y="727"/>
                    <a:pt x="1828" y="448"/>
                    <a:pt x="1218" y="235"/>
                  </a:cubicBezTo>
                  <a:cubicBezTo>
                    <a:pt x="795" y="88"/>
                    <a:pt x="414" y="1"/>
                    <a:pt x="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8" name="Google Shape;3235;p87">
              <a:extLst>
                <a:ext uri="{FF2B5EF4-FFF2-40B4-BE49-F238E27FC236}">
                  <a16:creationId xmlns:a16="http://schemas.microsoft.com/office/drawing/2014/main" id="{B49C7D44-2FDD-474D-87A1-039A5AFEE5A0}"/>
                </a:ext>
              </a:extLst>
            </p:cNvPr>
            <p:cNvSpPr/>
            <p:nvPr/>
          </p:nvSpPr>
          <p:spPr>
            <a:xfrm>
              <a:off x="1429550" y="3709175"/>
              <a:ext cx="26275" cy="38850"/>
            </a:xfrm>
            <a:custGeom>
              <a:avLst/>
              <a:gdLst/>
              <a:ahLst/>
              <a:cxnLst/>
              <a:rect l="l" t="t" r="r" b="b"/>
              <a:pathLst>
                <a:path w="1051" h="1554" extrusionOk="0">
                  <a:moveTo>
                    <a:pt x="129" y="1"/>
                  </a:moveTo>
                  <a:cubicBezTo>
                    <a:pt x="123" y="1"/>
                    <a:pt x="116" y="2"/>
                    <a:pt x="110" y="4"/>
                  </a:cubicBezTo>
                  <a:cubicBezTo>
                    <a:pt x="0" y="47"/>
                    <a:pt x="50" y="481"/>
                    <a:pt x="286" y="929"/>
                  </a:cubicBezTo>
                  <a:cubicBezTo>
                    <a:pt x="491" y="1320"/>
                    <a:pt x="807" y="1553"/>
                    <a:pt x="939" y="1553"/>
                  </a:cubicBezTo>
                  <a:cubicBezTo>
                    <a:pt x="959" y="1553"/>
                    <a:pt x="975" y="1548"/>
                    <a:pt x="986" y="1537"/>
                  </a:cubicBezTo>
                  <a:cubicBezTo>
                    <a:pt x="1050" y="1457"/>
                    <a:pt x="883" y="1101"/>
                    <a:pt x="651" y="704"/>
                  </a:cubicBezTo>
                  <a:cubicBezTo>
                    <a:pt x="434" y="327"/>
                    <a:pt x="243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9" name="Google Shape;3236;p87">
              <a:extLst>
                <a:ext uri="{FF2B5EF4-FFF2-40B4-BE49-F238E27FC236}">
                  <a16:creationId xmlns:a16="http://schemas.microsoft.com/office/drawing/2014/main" id="{6879010D-542C-E249-83BC-518B61F4975A}"/>
                </a:ext>
              </a:extLst>
            </p:cNvPr>
            <p:cNvSpPr/>
            <p:nvPr/>
          </p:nvSpPr>
          <p:spPr>
            <a:xfrm>
              <a:off x="1360575" y="4074075"/>
              <a:ext cx="49775" cy="16450"/>
            </a:xfrm>
            <a:custGeom>
              <a:avLst/>
              <a:gdLst/>
              <a:ahLst/>
              <a:cxnLst/>
              <a:rect l="l" t="t" r="r" b="b"/>
              <a:pathLst>
                <a:path w="1991" h="658" extrusionOk="0">
                  <a:moveTo>
                    <a:pt x="1697" y="0"/>
                  </a:moveTo>
                  <a:cubicBezTo>
                    <a:pt x="1489" y="0"/>
                    <a:pt x="1179" y="42"/>
                    <a:pt x="842" y="121"/>
                  </a:cubicBezTo>
                  <a:cubicBezTo>
                    <a:pt x="559" y="184"/>
                    <a:pt x="285" y="278"/>
                    <a:pt x="22" y="404"/>
                  </a:cubicBezTo>
                  <a:lnTo>
                    <a:pt x="23" y="405"/>
                  </a:lnTo>
                  <a:lnTo>
                    <a:pt x="23" y="405"/>
                  </a:lnTo>
                  <a:cubicBezTo>
                    <a:pt x="15" y="406"/>
                    <a:pt x="8" y="407"/>
                    <a:pt x="0" y="408"/>
                  </a:cubicBezTo>
                  <a:lnTo>
                    <a:pt x="88" y="658"/>
                  </a:lnTo>
                  <a:cubicBezTo>
                    <a:pt x="377" y="647"/>
                    <a:pt x="665" y="606"/>
                    <a:pt x="943" y="533"/>
                  </a:cubicBezTo>
                  <a:cubicBezTo>
                    <a:pt x="1536" y="395"/>
                    <a:pt x="1991" y="185"/>
                    <a:pt x="1963" y="71"/>
                  </a:cubicBezTo>
                  <a:cubicBezTo>
                    <a:pt x="1951" y="23"/>
                    <a:pt x="1852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0" name="Google Shape;3237;p87">
              <a:extLst>
                <a:ext uri="{FF2B5EF4-FFF2-40B4-BE49-F238E27FC236}">
                  <a16:creationId xmlns:a16="http://schemas.microsoft.com/office/drawing/2014/main" id="{8DCC62E9-A31D-FE4D-BA6D-72D8F1D916B6}"/>
                </a:ext>
              </a:extLst>
            </p:cNvPr>
            <p:cNvSpPr/>
            <p:nvPr/>
          </p:nvSpPr>
          <p:spPr>
            <a:xfrm>
              <a:off x="1360200" y="4215575"/>
              <a:ext cx="71075" cy="28925"/>
            </a:xfrm>
            <a:custGeom>
              <a:avLst/>
              <a:gdLst/>
              <a:ahLst/>
              <a:cxnLst/>
              <a:rect l="l" t="t" r="r" b="b"/>
              <a:pathLst>
                <a:path w="2843" h="1157" extrusionOk="0">
                  <a:moveTo>
                    <a:pt x="2692" y="0"/>
                  </a:moveTo>
                  <a:cubicBezTo>
                    <a:pt x="2474" y="0"/>
                    <a:pt x="1944" y="148"/>
                    <a:pt x="1343" y="380"/>
                  </a:cubicBezTo>
                  <a:cubicBezTo>
                    <a:pt x="580" y="676"/>
                    <a:pt x="1" y="996"/>
                    <a:pt x="43" y="1116"/>
                  </a:cubicBezTo>
                  <a:cubicBezTo>
                    <a:pt x="53" y="1143"/>
                    <a:pt x="93" y="1156"/>
                    <a:pt x="159" y="1156"/>
                  </a:cubicBezTo>
                  <a:cubicBezTo>
                    <a:pt x="384" y="1156"/>
                    <a:pt x="906" y="1007"/>
                    <a:pt x="1497" y="774"/>
                  </a:cubicBezTo>
                  <a:cubicBezTo>
                    <a:pt x="2259" y="474"/>
                    <a:pt x="2843" y="145"/>
                    <a:pt x="2796" y="34"/>
                  </a:cubicBezTo>
                  <a:cubicBezTo>
                    <a:pt x="2787" y="11"/>
                    <a:pt x="2751" y="0"/>
                    <a:pt x="2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1" name="Google Shape;3238;p87">
              <a:extLst>
                <a:ext uri="{FF2B5EF4-FFF2-40B4-BE49-F238E27FC236}">
                  <a16:creationId xmlns:a16="http://schemas.microsoft.com/office/drawing/2014/main" id="{BB35D4CB-7361-9647-9387-1E22BB319975}"/>
                </a:ext>
              </a:extLst>
            </p:cNvPr>
            <p:cNvSpPr/>
            <p:nvPr/>
          </p:nvSpPr>
          <p:spPr>
            <a:xfrm>
              <a:off x="1270075" y="4152575"/>
              <a:ext cx="48625" cy="18800"/>
            </a:xfrm>
            <a:custGeom>
              <a:avLst/>
              <a:gdLst/>
              <a:ahLst/>
              <a:cxnLst/>
              <a:rect l="l" t="t" r="r" b="b"/>
              <a:pathLst>
                <a:path w="1945" h="752" extrusionOk="0">
                  <a:moveTo>
                    <a:pt x="1724" y="1"/>
                  </a:moveTo>
                  <a:cubicBezTo>
                    <a:pt x="1538" y="1"/>
                    <a:pt x="1232" y="62"/>
                    <a:pt x="903" y="174"/>
                  </a:cubicBezTo>
                  <a:cubicBezTo>
                    <a:pt x="389" y="350"/>
                    <a:pt x="1" y="581"/>
                    <a:pt x="37" y="693"/>
                  </a:cubicBezTo>
                  <a:cubicBezTo>
                    <a:pt x="51" y="733"/>
                    <a:pt x="116" y="752"/>
                    <a:pt x="219" y="752"/>
                  </a:cubicBezTo>
                  <a:cubicBezTo>
                    <a:pt x="404" y="752"/>
                    <a:pt x="708" y="690"/>
                    <a:pt x="1042" y="577"/>
                  </a:cubicBezTo>
                  <a:cubicBezTo>
                    <a:pt x="1560" y="401"/>
                    <a:pt x="1944" y="169"/>
                    <a:pt x="1907" y="59"/>
                  </a:cubicBezTo>
                  <a:cubicBezTo>
                    <a:pt x="1894" y="20"/>
                    <a:pt x="1827" y="1"/>
                    <a:pt x="17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2" name="Google Shape;3239;p87">
              <a:extLst>
                <a:ext uri="{FF2B5EF4-FFF2-40B4-BE49-F238E27FC236}">
                  <a16:creationId xmlns:a16="http://schemas.microsoft.com/office/drawing/2014/main" id="{39D5472A-2F02-1645-8096-0E12798D12E9}"/>
                </a:ext>
              </a:extLst>
            </p:cNvPr>
            <p:cNvSpPr/>
            <p:nvPr/>
          </p:nvSpPr>
          <p:spPr>
            <a:xfrm>
              <a:off x="1255975" y="3842550"/>
              <a:ext cx="70925" cy="26675"/>
            </a:xfrm>
            <a:custGeom>
              <a:avLst/>
              <a:gdLst/>
              <a:ahLst/>
              <a:cxnLst/>
              <a:rect l="l" t="t" r="r" b="b"/>
              <a:pathLst>
                <a:path w="2837" h="1067" extrusionOk="0">
                  <a:moveTo>
                    <a:pt x="141" y="1"/>
                  </a:moveTo>
                  <a:cubicBezTo>
                    <a:pt x="92" y="1"/>
                    <a:pt x="61" y="10"/>
                    <a:pt x="51" y="29"/>
                  </a:cubicBezTo>
                  <a:cubicBezTo>
                    <a:pt x="0" y="131"/>
                    <a:pt x="571" y="496"/>
                    <a:pt x="1352" y="779"/>
                  </a:cubicBezTo>
                  <a:cubicBezTo>
                    <a:pt x="1896" y="975"/>
                    <a:pt x="2388" y="1066"/>
                    <a:pt x="2647" y="1066"/>
                  </a:cubicBezTo>
                  <a:cubicBezTo>
                    <a:pt x="2760" y="1066"/>
                    <a:pt x="2828" y="1049"/>
                    <a:pt x="2837" y="1015"/>
                  </a:cubicBezTo>
                  <a:cubicBezTo>
                    <a:pt x="2837" y="899"/>
                    <a:pt x="2250" y="648"/>
                    <a:pt x="1492" y="380"/>
                  </a:cubicBezTo>
                  <a:cubicBezTo>
                    <a:pt x="878" y="163"/>
                    <a:pt x="349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3" name="Google Shape;3240;p87">
              <a:extLst>
                <a:ext uri="{FF2B5EF4-FFF2-40B4-BE49-F238E27FC236}">
                  <a16:creationId xmlns:a16="http://schemas.microsoft.com/office/drawing/2014/main" id="{FA08869A-D0F7-6A45-9684-A941645964C4}"/>
                </a:ext>
              </a:extLst>
            </p:cNvPr>
            <p:cNvSpPr/>
            <p:nvPr/>
          </p:nvSpPr>
          <p:spPr>
            <a:xfrm>
              <a:off x="1548450" y="3836325"/>
              <a:ext cx="51525" cy="33225"/>
            </a:xfrm>
            <a:custGeom>
              <a:avLst/>
              <a:gdLst/>
              <a:ahLst/>
              <a:cxnLst/>
              <a:rect l="l" t="t" r="r" b="b"/>
              <a:pathLst>
                <a:path w="2061" h="1329" extrusionOk="0">
                  <a:moveTo>
                    <a:pt x="1927" y="1"/>
                  </a:moveTo>
                  <a:cubicBezTo>
                    <a:pt x="1761" y="1"/>
                    <a:pt x="1349" y="200"/>
                    <a:pt x="908" y="491"/>
                  </a:cubicBezTo>
                  <a:cubicBezTo>
                    <a:pt x="376" y="843"/>
                    <a:pt x="0" y="1208"/>
                    <a:pt x="62" y="1305"/>
                  </a:cubicBezTo>
                  <a:cubicBezTo>
                    <a:pt x="72" y="1321"/>
                    <a:pt x="94" y="1329"/>
                    <a:pt x="125" y="1329"/>
                  </a:cubicBezTo>
                  <a:cubicBezTo>
                    <a:pt x="286" y="1329"/>
                    <a:pt x="700" y="1135"/>
                    <a:pt x="1144" y="843"/>
                  </a:cubicBezTo>
                  <a:cubicBezTo>
                    <a:pt x="1677" y="491"/>
                    <a:pt x="2061" y="124"/>
                    <a:pt x="1996" y="28"/>
                  </a:cubicBezTo>
                  <a:cubicBezTo>
                    <a:pt x="1985" y="9"/>
                    <a:pt x="1961" y="1"/>
                    <a:pt x="1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4" name="Google Shape;3241;p87">
              <a:extLst>
                <a:ext uri="{FF2B5EF4-FFF2-40B4-BE49-F238E27FC236}">
                  <a16:creationId xmlns:a16="http://schemas.microsoft.com/office/drawing/2014/main" id="{5A59CFD1-240A-134A-BCAE-02397B879B87}"/>
                </a:ext>
              </a:extLst>
            </p:cNvPr>
            <p:cNvSpPr/>
            <p:nvPr/>
          </p:nvSpPr>
          <p:spPr>
            <a:xfrm>
              <a:off x="1565500" y="3975850"/>
              <a:ext cx="48275" cy="14150"/>
            </a:xfrm>
            <a:custGeom>
              <a:avLst/>
              <a:gdLst/>
              <a:ahLst/>
              <a:cxnLst/>
              <a:rect l="l" t="t" r="r" b="b"/>
              <a:pathLst>
                <a:path w="1931" h="566" extrusionOk="0">
                  <a:moveTo>
                    <a:pt x="1610" y="1"/>
                  </a:moveTo>
                  <a:cubicBezTo>
                    <a:pt x="1433" y="1"/>
                    <a:pt x="1191" y="30"/>
                    <a:pt x="927" y="84"/>
                  </a:cubicBezTo>
                  <a:cubicBezTo>
                    <a:pt x="408" y="191"/>
                    <a:pt x="0" y="386"/>
                    <a:pt x="28" y="487"/>
                  </a:cubicBezTo>
                  <a:cubicBezTo>
                    <a:pt x="42" y="539"/>
                    <a:pt x="161" y="566"/>
                    <a:pt x="342" y="566"/>
                  </a:cubicBezTo>
                  <a:cubicBezTo>
                    <a:pt x="519" y="566"/>
                    <a:pt x="754" y="540"/>
                    <a:pt x="1009" y="487"/>
                  </a:cubicBezTo>
                  <a:cubicBezTo>
                    <a:pt x="1527" y="380"/>
                    <a:pt x="1930" y="200"/>
                    <a:pt x="1902" y="84"/>
                  </a:cubicBezTo>
                  <a:cubicBezTo>
                    <a:pt x="1891" y="27"/>
                    <a:pt x="1781" y="1"/>
                    <a:pt x="16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5" name="Google Shape;3242;p87">
              <a:extLst>
                <a:ext uri="{FF2B5EF4-FFF2-40B4-BE49-F238E27FC236}">
                  <a16:creationId xmlns:a16="http://schemas.microsoft.com/office/drawing/2014/main" id="{672B22E3-C558-8E4B-AAD3-070DA87F0328}"/>
                </a:ext>
              </a:extLst>
            </p:cNvPr>
            <p:cNvSpPr/>
            <p:nvPr/>
          </p:nvSpPr>
          <p:spPr>
            <a:xfrm>
              <a:off x="1569050" y="4108100"/>
              <a:ext cx="62500" cy="29425"/>
            </a:xfrm>
            <a:custGeom>
              <a:avLst/>
              <a:gdLst/>
              <a:ahLst/>
              <a:cxnLst/>
              <a:rect l="l" t="t" r="r" b="b"/>
              <a:pathLst>
                <a:path w="2500" h="1177" extrusionOk="0">
                  <a:moveTo>
                    <a:pt x="147" y="0"/>
                  </a:moveTo>
                  <a:cubicBezTo>
                    <a:pt x="96" y="0"/>
                    <a:pt x="62" y="11"/>
                    <a:pt x="52" y="33"/>
                  </a:cubicBezTo>
                  <a:cubicBezTo>
                    <a:pt x="0" y="140"/>
                    <a:pt x="501" y="467"/>
                    <a:pt x="1162" y="778"/>
                  </a:cubicBezTo>
                  <a:cubicBezTo>
                    <a:pt x="1687" y="1024"/>
                    <a:pt x="2157" y="1177"/>
                    <a:pt x="2354" y="1177"/>
                  </a:cubicBezTo>
                  <a:cubicBezTo>
                    <a:pt x="2406" y="1177"/>
                    <a:pt x="2439" y="1166"/>
                    <a:pt x="2450" y="1144"/>
                  </a:cubicBezTo>
                  <a:cubicBezTo>
                    <a:pt x="2499" y="1037"/>
                    <a:pt x="2001" y="700"/>
                    <a:pt x="1338" y="394"/>
                  </a:cubicBezTo>
                  <a:cubicBezTo>
                    <a:pt x="814" y="152"/>
                    <a:pt x="345" y="0"/>
                    <a:pt x="1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6" name="Google Shape;3243;p87">
              <a:extLst>
                <a:ext uri="{FF2B5EF4-FFF2-40B4-BE49-F238E27FC236}">
                  <a16:creationId xmlns:a16="http://schemas.microsoft.com/office/drawing/2014/main" id="{E0AC8E16-9C45-1F40-A111-052A369C1698}"/>
                </a:ext>
              </a:extLst>
            </p:cNvPr>
            <p:cNvSpPr/>
            <p:nvPr/>
          </p:nvSpPr>
          <p:spPr>
            <a:xfrm>
              <a:off x="1558075" y="4250050"/>
              <a:ext cx="38100" cy="41375"/>
            </a:xfrm>
            <a:custGeom>
              <a:avLst/>
              <a:gdLst/>
              <a:ahLst/>
              <a:cxnLst/>
              <a:rect l="l" t="t" r="r" b="b"/>
              <a:pathLst>
                <a:path w="1524" h="1655" extrusionOk="0">
                  <a:moveTo>
                    <a:pt x="122" y="1"/>
                  </a:moveTo>
                  <a:cubicBezTo>
                    <a:pt x="108" y="1"/>
                    <a:pt x="96" y="4"/>
                    <a:pt x="87" y="11"/>
                  </a:cubicBezTo>
                  <a:cubicBezTo>
                    <a:pt x="1" y="85"/>
                    <a:pt x="222" y="514"/>
                    <a:pt x="598" y="965"/>
                  </a:cubicBezTo>
                  <a:cubicBezTo>
                    <a:pt x="934" y="1368"/>
                    <a:pt x="1268" y="1655"/>
                    <a:pt x="1399" y="1655"/>
                  </a:cubicBezTo>
                  <a:cubicBezTo>
                    <a:pt x="1414" y="1655"/>
                    <a:pt x="1426" y="1651"/>
                    <a:pt x="1435" y="1644"/>
                  </a:cubicBezTo>
                  <a:cubicBezTo>
                    <a:pt x="1523" y="1570"/>
                    <a:pt x="1300" y="1139"/>
                    <a:pt x="926" y="690"/>
                  </a:cubicBezTo>
                  <a:cubicBezTo>
                    <a:pt x="589" y="287"/>
                    <a:pt x="251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7" name="Google Shape;3244;p87">
              <a:extLst>
                <a:ext uri="{FF2B5EF4-FFF2-40B4-BE49-F238E27FC236}">
                  <a16:creationId xmlns:a16="http://schemas.microsoft.com/office/drawing/2014/main" id="{EF142A5C-18EF-694B-B291-D1C88DF8A725}"/>
                </a:ext>
              </a:extLst>
            </p:cNvPr>
            <p:cNvSpPr/>
            <p:nvPr/>
          </p:nvSpPr>
          <p:spPr>
            <a:xfrm>
              <a:off x="1549400" y="3732075"/>
              <a:ext cx="38875" cy="20700"/>
            </a:xfrm>
            <a:custGeom>
              <a:avLst/>
              <a:gdLst/>
              <a:ahLst/>
              <a:cxnLst/>
              <a:rect l="l" t="t" r="r" b="b"/>
              <a:pathLst>
                <a:path w="1555" h="828" extrusionOk="0">
                  <a:moveTo>
                    <a:pt x="1395" y="0"/>
                  </a:moveTo>
                  <a:cubicBezTo>
                    <a:pt x="1256" y="0"/>
                    <a:pt x="991" y="115"/>
                    <a:pt x="694" y="264"/>
                  </a:cubicBezTo>
                  <a:cubicBezTo>
                    <a:pt x="310" y="458"/>
                    <a:pt x="0" y="648"/>
                    <a:pt x="33" y="758"/>
                  </a:cubicBezTo>
                  <a:cubicBezTo>
                    <a:pt x="45" y="803"/>
                    <a:pt x="117" y="828"/>
                    <a:pt x="224" y="828"/>
                  </a:cubicBezTo>
                  <a:cubicBezTo>
                    <a:pt x="386" y="828"/>
                    <a:pt x="631" y="772"/>
                    <a:pt x="885" y="644"/>
                  </a:cubicBezTo>
                  <a:cubicBezTo>
                    <a:pt x="1306" y="430"/>
                    <a:pt x="1555" y="120"/>
                    <a:pt x="1482" y="33"/>
                  </a:cubicBezTo>
                  <a:cubicBezTo>
                    <a:pt x="1466" y="10"/>
                    <a:pt x="1436" y="0"/>
                    <a:pt x="1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8" name="Google Shape;3245;p87">
              <a:extLst>
                <a:ext uri="{FF2B5EF4-FFF2-40B4-BE49-F238E27FC236}">
                  <a16:creationId xmlns:a16="http://schemas.microsoft.com/office/drawing/2014/main" id="{F6FAA029-8D52-6F4F-8EE1-8CD124E509D4}"/>
                </a:ext>
              </a:extLst>
            </p:cNvPr>
            <p:cNvSpPr/>
            <p:nvPr/>
          </p:nvSpPr>
          <p:spPr>
            <a:xfrm>
              <a:off x="1661575" y="3873700"/>
              <a:ext cx="59650" cy="13800"/>
            </a:xfrm>
            <a:custGeom>
              <a:avLst/>
              <a:gdLst/>
              <a:ahLst/>
              <a:cxnLst/>
              <a:rect l="l" t="t" r="r" b="b"/>
              <a:pathLst>
                <a:path w="2386" h="552" extrusionOk="0">
                  <a:moveTo>
                    <a:pt x="2101" y="0"/>
                  </a:moveTo>
                  <a:cubicBezTo>
                    <a:pt x="1883" y="0"/>
                    <a:pt x="1544" y="45"/>
                    <a:pt x="1160" y="102"/>
                  </a:cubicBezTo>
                  <a:cubicBezTo>
                    <a:pt x="535" y="194"/>
                    <a:pt x="17" y="269"/>
                    <a:pt x="7" y="379"/>
                  </a:cubicBezTo>
                  <a:cubicBezTo>
                    <a:pt x="0" y="464"/>
                    <a:pt x="321" y="551"/>
                    <a:pt x="768" y="551"/>
                  </a:cubicBezTo>
                  <a:cubicBezTo>
                    <a:pt x="908" y="551"/>
                    <a:pt x="1061" y="543"/>
                    <a:pt x="1220" y="523"/>
                  </a:cubicBezTo>
                  <a:cubicBezTo>
                    <a:pt x="1887" y="439"/>
                    <a:pt x="2386" y="166"/>
                    <a:pt x="2349" y="61"/>
                  </a:cubicBezTo>
                  <a:cubicBezTo>
                    <a:pt x="2326" y="18"/>
                    <a:pt x="2237" y="0"/>
                    <a:pt x="2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39" name="Google Shape;3246;p87">
              <a:extLst>
                <a:ext uri="{FF2B5EF4-FFF2-40B4-BE49-F238E27FC236}">
                  <a16:creationId xmlns:a16="http://schemas.microsoft.com/office/drawing/2014/main" id="{340FE29C-8B1D-714D-8A2C-85439E11F104}"/>
                </a:ext>
              </a:extLst>
            </p:cNvPr>
            <p:cNvSpPr/>
            <p:nvPr/>
          </p:nvSpPr>
          <p:spPr>
            <a:xfrm>
              <a:off x="1631675" y="3746500"/>
              <a:ext cx="62825" cy="22250"/>
            </a:xfrm>
            <a:custGeom>
              <a:avLst/>
              <a:gdLst/>
              <a:ahLst/>
              <a:cxnLst/>
              <a:rect l="l" t="t" r="r" b="b"/>
              <a:pathLst>
                <a:path w="2513" h="890" extrusionOk="0">
                  <a:moveTo>
                    <a:pt x="2354" y="0"/>
                  </a:moveTo>
                  <a:cubicBezTo>
                    <a:pt x="2155" y="0"/>
                    <a:pt x="1711" y="143"/>
                    <a:pt x="1199" y="308"/>
                  </a:cubicBezTo>
                  <a:cubicBezTo>
                    <a:pt x="536" y="520"/>
                    <a:pt x="0" y="709"/>
                    <a:pt x="14" y="821"/>
                  </a:cubicBezTo>
                  <a:cubicBezTo>
                    <a:pt x="19" y="865"/>
                    <a:pt x="119" y="890"/>
                    <a:pt x="281" y="890"/>
                  </a:cubicBezTo>
                  <a:cubicBezTo>
                    <a:pt x="525" y="890"/>
                    <a:pt x="911" y="835"/>
                    <a:pt x="1328" y="709"/>
                  </a:cubicBezTo>
                  <a:cubicBezTo>
                    <a:pt x="2021" y="501"/>
                    <a:pt x="2513" y="140"/>
                    <a:pt x="2461" y="39"/>
                  </a:cubicBezTo>
                  <a:cubicBezTo>
                    <a:pt x="2449" y="12"/>
                    <a:pt x="2412" y="0"/>
                    <a:pt x="2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0" name="Google Shape;3247;p87">
              <a:extLst>
                <a:ext uri="{FF2B5EF4-FFF2-40B4-BE49-F238E27FC236}">
                  <a16:creationId xmlns:a16="http://schemas.microsoft.com/office/drawing/2014/main" id="{50FD8BA4-B675-DD4C-AEE1-96EE0724AED7}"/>
                </a:ext>
              </a:extLst>
            </p:cNvPr>
            <p:cNvSpPr/>
            <p:nvPr/>
          </p:nvSpPr>
          <p:spPr>
            <a:xfrm>
              <a:off x="1658250" y="4056000"/>
              <a:ext cx="90625" cy="20075"/>
            </a:xfrm>
            <a:custGeom>
              <a:avLst/>
              <a:gdLst/>
              <a:ahLst/>
              <a:cxnLst/>
              <a:rect l="l" t="t" r="r" b="b"/>
              <a:pathLst>
                <a:path w="3625" h="803" extrusionOk="0">
                  <a:moveTo>
                    <a:pt x="165" y="1"/>
                  </a:moveTo>
                  <a:cubicBezTo>
                    <a:pt x="90" y="1"/>
                    <a:pt x="46" y="11"/>
                    <a:pt x="37" y="34"/>
                  </a:cubicBezTo>
                  <a:cubicBezTo>
                    <a:pt x="1" y="141"/>
                    <a:pt x="754" y="498"/>
                    <a:pt x="1769" y="687"/>
                  </a:cubicBezTo>
                  <a:cubicBezTo>
                    <a:pt x="2218" y="771"/>
                    <a:pt x="2631" y="803"/>
                    <a:pt x="2954" y="803"/>
                  </a:cubicBezTo>
                  <a:cubicBezTo>
                    <a:pt x="3360" y="803"/>
                    <a:pt x="3620" y="752"/>
                    <a:pt x="3620" y="687"/>
                  </a:cubicBezTo>
                  <a:cubicBezTo>
                    <a:pt x="3625" y="567"/>
                    <a:pt x="2815" y="438"/>
                    <a:pt x="1843" y="266"/>
                  </a:cubicBezTo>
                  <a:cubicBezTo>
                    <a:pt x="1084" y="132"/>
                    <a:pt x="432" y="1"/>
                    <a:pt x="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1" name="Google Shape;3248;p87">
              <a:extLst>
                <a:ext uri="{FF2B5EF4-FFF2-40B4-BE49-F238E27FC236}">
                  <a16:creationId xmlns:a16="http://schemas.microsoft.com/office/drawing/2014/main" id="{D5F15C33-7F0F-1443-9443-9009861BBD79}"/>
                </a:ext>
              </a:extLst>
            </p:cNvPr>
            <p:cNvSpPr/>
            <p:nvPr/>
          </p:nvSpPr>
          <p:spPr>
            <a:xfrm>
              <a:off x="1642275" y="4203750"/>
              <a:ext cx="58825" cy="55400"/>
            </a:xfrm>
            <a:custGeom>
              <a:avLst/>
              <a:gdLst/>
              <a:ahLst/>
              <a:cxnLst/>
              <a:rect l="l" t="t" r="r" b="b"/>
              <a:pathLst>
                <a:path w="2353" h="2216" extrusionOk="0">
                  <a:moveTo>
                    <a:pt x="117" y="0"/>
                  </a:moveTo>
                  <a:cubicBezTo>
                    <a:pt x="108" y="0"/>
                    <a:pt x="100" y="2"/>
                    <a:pt x="94" y="7"/>
                  </a:cubicBezTo>
                  <a:cubicBezTo>
                    <a:pt x="0" y="76"/>
                    <a:pt x="362" y="692"/>
                    <a:pt x="977" y="1312"/>
                  </a:cubicBezTo>
                  <a:cubicBezTo>
                    <a:pt x="1529" y="1868"/>
                    <a:pt x="2080" y="2215"/>
                    <a:pt x="2239" y="2215"/>
                  </a:cubicBezTo>
                  <a:cubicBezTo>
                    <a:pt x="2258" y="2215"/>
                    <a:pt x="2271" y="2210"/>
                    <a:pt x="2278" y="2201"/>
                  </a:cubicBezTo>
                  <a:cubicBezTo>
                    <a:pt x="2353" y="2108"/>
                    <a:pt x="1875" y="1608"/>
                    <a:pt x="1278" y="1011"/>
                  </a:cubicBezTo>
                  <a:cubicBezTo>
                    <a:pt x="719" y="453"/>
                    <a:pt x="251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2" name="Google Shape;3249;p87">
              <a:extLst>
                <a:ext uri="{FF2B5EF4-FFF2-40B4-BE49-F238E27FC236}">
                  <a16:creationId xmlns:a16="http://schemas.microsoft.com/office/drawing/2014/main" id="{B5D80054-2AA7-F142-91C5-B41ED3CD9D0B}"/>
                </a:ext>
              </a:extLst>
            </p:cNvPr>
            <p:cNvSpPr/>
            <p:nvPr/>
          </p:nvSpPr>
          <p:spPr>
            <a:xfrm>
              <a:off x="1257800" y="3596275"/>
              <a:ext cx="225325" cy="726475"/>
            </a:xfrm>
            <a:custGeom>
              <a:avLst/>
              <a:gdLst/>
              <a:ahLst/>
              <a:cxnLst/>
              <a:rect l="l" t="t" r="r" b="b"/>
              <a:pathLst>
                <a:path w="9013" h="29059" extrusionOk="0">
                  <a:moveTo>
                    <a:pt x="8944" y="0"/>
                  </a:moveTo>
                  <a:cubicBezTo>
                    <a:pt x="8915" y="0"/>
                    <a:pt x="8815" y="40"/>
                    <a:pt x="8665" y="101"/>
                  </a:cubicBezTo>
                  <a:cubicBezTo>
                    <a:pt x="8373" y="239"/>
                    <a:pt x="8089" y="393"/>
                    <a:pt x="7815" y="563"/>
                  </a:cubicBezTo>
                  <a:cubicBezTo>
                    <a:pt x="6797" y="1162"/>
                    <a:pt x="5862" y="1892"/>
                    <a:pt x="5037" y="2734"/>
                  </a:cubicBezTo>
                  <a:cubicBezTo>
                    <a:pt x="2913" y="4799"/>
                    <a:pt x="724" y="8571"/>
                    <a:pt x="200" y="13129"/>
                  </a:cubicBezTo>
                  <a:cubicBezTo>
                    <a:pt x="0" y="15261"/>
                    <a:pt x="106" y="17413"/>
                    <a:pt x="515" y="19516"/>
                  </a:cubicBezTo>
                  <a:cubicBezTo>
                    <a:pt x="835" y="21224"/>
                    <a:pt x="1260" y="22912"/>
                    <a:pt x="1788" y="24570"/>
                  </a:cubicBezTo>
                  <a:cubicBezTo>
                    <a:pt x="2233" y="25981"/>
                    <a:pt x="2654" y="27105"/>
                    <a:pt x="2950" y="27878"/>
                  </a:cubicBezTo>
                  <a:cubicBezTo>
                    <a:pt x="3085" y="28286"/>
                    <a:pt x="3256" y="28682"/>
                    <a:pt x="3463" y="29059"/>
                  </a:cubicBezTo>
                  <a:cubicBezTo>
                    <a:pt x="3377" y="28638"/>
                    <a:pt x="3258" y="28224"/>
                    <a:pt x="3107" y="27823"/>
                  </a:cubicBezTo>
                  <a:cubicBezTo>
                    <a:pt x="2856" y="27037"/>
                    <a:pt x="2482" y="25898"/>
                    <a:pt x="2074" y="24482"/>
                  </a:cubicBezTo>
                  <a:cubicBezTo>
                    <a:pt x="1595" y="22826"/>
                    <a:pt x="1202" y="21147"/>
                    <a:pt x="900" y="19451"/>
                  </a:cubicBezTo>
                  <a:cubicBezTo>
                    <a:pt x="520" y="17383"/>
                    <a:pt x="427" y="15273"/>
                    <a:pt x="621" y="13180"/>
                  </a:cubicBezTo>
                  <a:cubicBezTo>
                    <a:pt x="1042" y="9363"/>
                    <a:pt x="2661" y="5778"/>
                    <a:pt x="5249" y="2942"/>
                  </a:cubicBezTo>
                  <a:cubicBezTo>
                    <a:pt x="7257" y="804"/>
                    <a:pt x="9013" y="95"/>
                    <a:pt x="8953" y="3"/>
                  </a:cubicBezTo>
                  <a:cubicBezTo>
                    <a:pt x="8951" y="1"/>
                    <a:pt x="8949" y="0"/>
                    <a:pt x="89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3" name="Google Shape;3250;p87">
              <a:extLst>
                <a:ext uri="{FF2B5EF4-FFF2-40B4-BE49-F238E27FC236}">
                  <a16:creationId xmlns:a16="http://schemas.microsoft.com/office/drawing/2014/main" id="{65168A82-4C8D-B647-8F62-BEF97C914426}"/>
                </a:ext>
              </a:extLst>
            </p:cNvPr>
            <p:cNvSpPr/>
            <p:nvPr/>
          </p:nvSpPr>
          <p:spPr>
            <a:xfrm>
              <a:off x="1473400" y="3600125"/>
              <a:ext cx="252675" cy="729450"/>
            </a:xfrm>
            <a:custGeom>
              <a:avLst/>
              <a:gdLst/>
              <a:ahLst/>
              <a:cxnLst/>
              <a:rect l="l" t="t" r="r" b="b"/>
              <a:pathLst>
                <a:path w="10107" h="29178" extrusionOk="0">
                  <a:moveTo>
                    <a:pt x="110" y="0"/>
                  </a:moveTo>
                  <a:cubicBezTo>
                    <a:pt x="75" y="0"/>
                    <a:pt x="40" y="2"/>
                    <a:pt x="4" y="6"/>
                  </a:cubicBezTo>
                  <a:cubicBezTo>
                    <a:pt x="0" y="62"/>
                    <a:pt x="466" y="141"/>
                    <a:pt x="1254" y="469"/>
                  </a:cubicBezTo>
                  <a:cubicBezTo>
                    <a:pt x="2355" y="940"/>
                    <a:pt x="3373" y="1582"/>
                    <a:pt x="4271" y="2376"/>
                  </a:cubicBezTo>
                  <a:cubicBezTo>
                    <a:pt x="5547" y="3608"/>
                    <a:pt x="6589" y="5060"/>
                    <a:pt x="7349" y="6663"/>
                  </a:cubicBezTo>
                  <a:cubicBezTo>
                    <a:pt x="8257" y="8644"/>
                    <a:pt x="8866" y="10749"/>
                    <a:pt x="9153" y="12910"/>
                  </a:cubicBezTo>
                  <a:cubicBezTo>
                    <a:pt x="9684" y="16848"/>
                    <a:pt x="9294" y="20856"/>
                    <a:pt x="8015" y="24620"/>
                  </a:cubicBezTo>
                  <a:cubicBezTo>
                    <a:pt x="7062" y="27520"/>
                    <a:pt x="6016" y="29132"/>
                    <a:pt x="6108" y="29178"/>
                  </a:cubicBezTo>
                  <a:cubicBezTo>
                    <a:pt x="6374" y="28815"/>
                    <a:pt x="6606" y="28428"/>
                    <a:pt x="6804" y="28025"/>
                  </a:cubicBezTo>
                  <a:cubicBezTo>
                    <a:pt x="7012" y="27660"/>
                    <a:pt x="7274" y="27205"/>
                    <a:pt x="7506" y="26636"/>
                  </a:cubicBezTo>
                  <a:cubicBezTo>
                    <a:pt x="7738" y="26069"/>
                    <a:pt x="8049" y="25442"/>
                    <a:pt x="8285" y="24712"/>
                  </a:cubicBezTo>
                  <a:cubicBezTo>
                    <a:pt x="9668" y="20918"/>
                    <a:pt x="10106" y="16842"/>
                    <a:pt x="9561" y="12840"/>
                  </a:cubicBezTo>
                  <a:cubicBezTo>
                    <a:pt x="9275" y="10640"/>
                    <a:pt x="8650" y="8496"/>
                    <a:pt x="7710" y="6487"/>
                  </a:cubicBezTo>
                  <a:cubicBezTo>
                    <a:pt x="6912" y="4847"/>
                    <a:pt x="5814" y="3372"/>
                    <a:pt x="4470" y="2140"/>
                  </a:cubicBezTo>
                  <a:cubicBezTo>
                    <a:pt x="3535" y="1343"/>
                    <a:pt x="2465" y="717"/>
                    <a:pt x="1314" y="289"/>
                  </a:cubicBezTo>
                  <a:cubicBezTo>
                    <a:pt x="1000" y="179"/>
                    <a:pt x="678" y="92"/>
                    <a:pt x="351" y="29"/>
                  </a:cubicBezTo>
                  <a:cubicBezTo>
                    <a:pt x="272" y="10"/>
                    <a:pt x="191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4" name="Google Shape;3251;p87">
              <a:extLst>
                <a:ext uri="{FF2B5EF4-FFF2-40B4-BE49-F238E27FC236}">
                  <a16:creationId xmlns:a16="http://schemas.microsoft.com/office/drawing/2014/main" id="{8F54D2F9-FE4C-F14C-B305-FC5584E24CA2}"/>
                </a:ext>
              </a:extLst>
            </p:cNvPr>
            <p:cNvSpPr/>
            <p:nvPr/>
          </p:nvSpPr>
          <p:spPr>
            <a:xfrm>
              <a:off x="1215450" y="4304450"/>
              <a:ext cx="588050" cy="117000"/>
            </a:xfrm>
            <a:custGeom>
              <a:avLst/>
              <a:gdLst/>
              <a:ahLst/>
              <a:cxnLst/>
              <a:rect l="l" t="t" r="r" b="b"/>
              <a:pathLst>
                <a:path w="23522" h="4680" extrusionOk="0">
                  <a:moveTo>
                    <a:pt x="1" y="0"/>
                  </a:moveTo>
                  <a:lnTo>
                    <a:pt x="1" y="4680"/>
                  </a:lnTo>
                  <a:lnTo>
                    <a:pt x="23522" y="4680"/>
                  </a:lnTo>
                  <a:lnTo>
                    <a:pt x="23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5" name="Google Shape;3252;p87">
              <a:extLst>
                <a:ext uri="{FF2B5EF4-FFF2-40B4-BE49-F238E27FC236}">
                  <a16:creationId xmlns:a16="http://schemas.microsoft.com/office/drawing/2014/main" id="{C1C7F1BC-3E72-F548-9E04-1C0A564389E9}"/>
                </a:ext>
              </a:extLst>
            </p:cNvPr>
            <p:cNvSpPr/>
            <p:nvPr/>
          </p:nvSpPr>
          <p:spPr>
            <a:xfrm>
              <a:off x="1265100" y="4362875"/>
              <a:ext cx="495250" cy="357225"/>
            </a:xfrm>
            <a:custGeom>
              <a:avLst/>
              <a:gdLst/>
              <a:ahLst/>
              <a:cxnLst/>
              <a:rect l="l" t="t" r="r" b="b"/>
              <a:pathLst>
                <a:path w="19810" h="14289" extrusionOk="0">
                  <a:moveTo>
                    <a:pt x="0" y="1"/>
                  </a:moveTo>
                  <a:lnTo>
                    <a:pt x="1342" y="14288"/>
                  </a:lnTo>
                  <a:lnTo>
                    <a:pt x="18434" y="14288"/>
                  </a:lnTo>
                  <a:lnTo>
                    <a:pt x="19810" y="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6" name="Google Shape;3253;p87">
              <a:extLst>
                <a:ext uri="{FF2B5EF4-FFF2-40B4-BE49-F238E27FC236}">
                  <a16:creationId xmlns:a16="http://schemas.microsoft.com/office/drawing/2014/main" id="{CD771A69-12E3-E943-A775-72BC9A4A06B8}"/>
                </a:ext>
              </a:extLst>
            </p:cNvPr>
            <p:cNvSpPr/>
            <p:nvPr/>
          </p:nvSpPr>
          <p:spPr>
            <a:xfrm>
              <a:off x="1215600" y="4417475"/>
              <a:ext cx="587900" cy="10700"/>
            </a:xfrm>
            <a:custGeom>
              <a:avLst/>
              <a:gdLst/>
              <a:ahLst/>
              <a:cxnLst/>
              <a:rect l="l" t="t" r="r" b="b"/>
              <a:pathLst>
                <a:path w="23516" h="428" extrusionOk="0">
                  <a:moveTo>
                    <a:pt x="11760" y="1"/>
                  </a:moveTo>
                  <a:cubicBezTo>
                    <a:pt x="5261" y="1"/>
                    <a:pt x="0" y="99"/>
                    <a:pt x="0" y="215"/>
                  </a:cubicBezTo>
                  <a:cubicBezTo>
                    <a:pt x="0" y="329"/>
                    <a:pt x="5267" y="427"/>
                    <a:pt x="11760" y="427"/>
                  </a:cubicBezTo>
                  <a:cubicBezTo>
                    <a:pt x="18254" y="427"/>
                    <a:pt x="23516" y="329"/>
                    <a:pt x="23516" y="215"/>
                  </a:cubicBezTo>
                  <a:cubicBezTo>
                    <a:pt x="23516" y="99"/>
                    <a:pt x="18260" y="1"/>
                    <a:pt x="11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47" name="Google Shape;3254;p87">
              <a:extLst>
                <a:ext uri="{FF2B5EF4-FFF2-40B4-BE49-F238E27FC236}">
                  <a16:creationId xmlns:a16="http://schemas.microsoft.com/office/drawing/2014/main" id="{694758D0-2877-AE4E-B045-E1BA5FFBEFFA}"/>
                </a:ext>
              </a:extLst>
            </p:cNvPr>
            <p:cNvSpPr/>
            <p:nvPr/>
          </p:nvSpPr>
          <p:spPr>
            <a:xfrm>
              <a:off x="1293325" y="4496700"/>
              <a:ext cx="450825" cy="113800"/>
            </a:xfrm>
            <a:custGeom>
              <a:avLst/>
              <a:gdLst/>
              <a:ahLst/>
              <a:cxnLst/>
              <a:rect l="l" t="t" r="r" b="b"/>
              <a:pathLst>
                <a:path w="18033" h="4552" extrusionOk="0">
                  <a:moveTo>
                    <a:pt x="11044" y="1"/>
                  </a:moveTo>
                  <a:lnTo>
                    <a:pt x="10918" y="108"/>
                  </a:lnTo>
                  <a:lnTo>
                    <a:pt x="8878" y="1885"/>
                  </a:lnTo>
                  <a:lnTo>
                    <a:pt x="6615" y="3876"/>
                  </a:lnTo>
                  <a:lnTo>
                    <a:pt x="6615" y="3876"/>
                  </a:lnTo>
                  <a:lnTo>
                    <a:pt x="2792" y="775"/>
                  </a:lnTo>
                  <a:lnTo>
                    <a:pt x="2662" y="668"/>
                  </a:lnTo>
                  <a:lnTo>
                    <a:pt x="2564" y="799"/>
                  </a:lnTo>
                  <a:lnTo>
                    <a:pt x="653" y="3354"/>
                  </a:lnTo>
                  <a:cubicBezTo>
                    <a:pt x="407" y="3659"/>
                    <a:pt x="188" y="3984"/>
                    <a:pt x="1" y="4329"/>
                  </a:cubicBezTo>
                  <a:cubicBezTo>
                    <a:pt x="297" y="4069"/>
                    <a:pt x="564" y="3777"/>
                    <a:pt x="797" y="3459"/>
                  </a:cubicBezTo>
                  <a:lnTo>
                    <a:pt x="2711" y="1124"/>
                  </a:lnTo>
                  <a:lnTo>
                    <a:pt x="2711" y="1124"/>
                  </a:lnTo>
                  <a:lnTo>
                    <a:pt x="6489" y="4302"/>
                  </a:lnTo>
                  <a:lnTo>
                    <a:pt x="6624" y="4418"/>
                  </a:lnTo>
                  <a:lnTo>
                    <a:pt x="6759" y="4302"/>
                  </a:lnTo>
                  <a:lnTo>
                    <a:pt x="9160" y="2210"/>
                  </a:lnTo>
                  <a:lnTo>
                    <a:pt x="11074" y="531"/>
                  </a:lnTo>
                  <a:lnTo>
                    <a:pt x="11074" y="531"/>
                  </a:lnTo>
                  <a:cubicBezTo>
                    <a:pt x="12665" y="1703"/>
                    <a:pt x="14151" y="3010"/>
                    <a:pt x="15514" y="4440"/>
                  </a:cubicBezTo>
                  <a:lnTo>
                    <a:pt x="15620" y="4552"/>
                  </a:lnTo>
                  <a:lnTo>
                    <a:pt x="15727" y="4449"/>
                  </a:lnTo>
                  <a:cubicBezTo>
                    <a:pt x="16404" y="3801"/>
                    <a:pt x="17013" y="3082"/>
                    <a:pt x="17543" y="2306"/>
                  </a:cubicBezTo>
                  <a:cubicBezTo>
                    <a:pt x="17751" y="2025"/>
                    <a:pt x="17917" y="1712"/>
                    <a:pt x="18032" y="1381"/>
                  </a:cubicBezTo>
                  <a:lnTo>
                    <a:pt x="18032" y="1381"/>
                  </a:lnTo>
                  <a:cubicBezTo>
                    <a:pt x="17304" y="2355"/>
                    <a:pt x="16503" y="3273"/>
                    <a:pt x="15637" y="4126"/>
                  </a:cubicBezTo>
                  <a:lnTo>
                    <a:pt x="15637" y="4126"/>
                  </a:lnTo>
                  <a:cubicBezTo>
                    <a:pt x="14288" y="2639"/>
                    <a:pt x="12795" y="1290"/>
                    <a:pt x="11178" y="99"/>
                  </a:cubicBezTo>
                  <a:lnTo>
                    <a:pt x="110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120661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49"/>
          <p:cNvSpPr txBox="1">
            <a:spLocks noGrp="1"/>
          </p:cNvSpPr>
          <p:nvPr>
            <p:ph type="title"/>
          </p:nvPr>
        </p:nvSpPr>
        <p:spPr>
          <a:xfrm>
            <a:off x="1765246" y="200908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Analyzing &amp; Visualization </a:t>
            </a:r>
            <a:endParaRPr sz="2400" dirty="0"/>
          </a:p>
        </p:txBody>
      </p:sp>
      <p:grpSp>
        <p:nvGrpSpPr>
          <p:cNvPr id="645" name="Google Shape;645;p49"/>
          <p:cNvGrpSpPr/>
          <p:nvPr/>
        </p:nvGrpSpPr>
        <p:grpSpPr>
          <a:xfrm>
            <a:off x="3388367" y="1591886"/>
            <a:ext cx="5415263" cy="3674246"/>
            <a:chOff x="346700" y="238125"/>
            <a:chExt cx="6925775" cy="4699125"/>
          </a:xfrm>
        </p:grpSpPr>
        <p:sp>
          <p:nvSpPr>
            <p:cNvPr id="646" name="Google Shape;646;p49"/>
            <p:cNvSpPr/>
            <p:nvPr/>
          </p:nvSpPr>
          <p:spPr>
            <a:xfrm>
              <a:off x="346700" y="238125"/>
              <a:ext cx="6925775" cy="3670450"/>
            </a:xfrm>
            <a:custGeom>
              <a:avLst/>
              <a:gdLst/>
              <a:ahLst/>
              <a:cxnLst/>
              <a:rect l="l" t="t" r="r" b="b"/>
              <a:pathLst>
                <a:path w="277031" h="146818" extrusionOk="0">
                  <a:moveTo>
                    <a:pt x="2933" y="0"/>
                  </a:moveTo>
                  <a:cubicBezTo>
                    <a:pt x="1313" y="0"/>
                    <a:pt x="0" y="1313"/>
                    <a:pt x="0" y="2933"/>
                  </a:cubicBezTo>
                  <a:lnTo>
                    <a:pt x="0" y="143885"/>
                  </a:lnTo>
                  <a:cubicBezTo>
                    <a:pt x="0" y="145505"/>
                    <a:pt x="1313" y="146818"/>
                    <a:pt x="2933" y="146818"/>
                  </a:cubicBezTo>
                  <a:lnTo>
                    <a:pt x="274097" y="146818"/>
                  </a:lnTo>
                  <a:cubicBezTo>
                    <a:pt x="274098" y="146818"/>
                    <a:pt x="274099" y="146818"/>
                    <a:pt x="274100" y="146818"/>
                  </a:cubicBezTo>
                  <a:cubicBezTo>
                    <a:pt x="275719" y="146818"/>
                    <a:pt x="277030" y="145504"/>
                    <a:pt x="277030" y="143885"/>
                  </a:cubicBezTo>
                  <a:lnTo>
                    <a:pt x="277030" y="2933"/>
                  </a:lnTo>
                  <a:cubicBezTo>
                    <a:pt x="277030" y="1313"/>
                    <a:pt x="275718" y="0"/>
                    <a:pt x="2740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7" name="Google Shape;647;p49"/>
            <p:cNvSpPr/>
            <p:nvPr/>
          </p:nvSpPr>
          <p:spPr>
            <a:xfrm>
              <a:off x="346700" y="507025"/>
              <a:ext cx="6925775" cy="4430225"/>
            </a:xfrm>
            <a:custGeom>
              <a:avLst/>
              <a:gdLst/>
              <a:ahLst/>
              <a:cxnLst/>
              <a:rect l="l" t="t" r="r" b="b"/>
              <a:pathLst>
                <a:path w="277031" h="177209" extrusionOk="0">
                  <a:moveTo>
                    <a:pt x="0" y="1"/>
                  </a:moveTo>
                  <a:lnTo>
                    <a:pt x="0" y="177209"/>
                  </a:lnTo>
                  <a:lnTo>
                    <a:pt x="277030" y="177209"/>
                  </a:lnTo>
                  <a:lnTo>
                    <a:pt x="2770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8" name="Google Shape;648;p49"/>
            <p:cNvSpPr/>
            <p:nvPr/>
          </p:nvSpPr>
          <p:spPr>
            <a:xfrm>
              <a:off x="769050" y="330475"/>
              <a:ext cx="102150" cy="98825"/>
            </a:xfrm>
            <a:custGeom>
              <a:avLst/>
              <a:gdLst/>
              <a:ahLst/>
              <a:cxnLst/>
              <a:rect l="l" t="t" r="r" b="b"/>
              <a:pathLst>
                <a:path w="4086" h="3953" extrusionOk="0">
                  <a:moveTo>
                    <a:pt x="2043" y="0"/>
                  </a:moveTo>
                  <a:cubicBezTo>
                    <a:pt x="915" y="0"/>
                    <a:pt x="0" y="886"/>
                    <a:pt x="0" y="1977"/>
                  </a:cubicBezTo>
                  <a:cubicBezTo>
                    <a:pt x="0" y="3067"/>
                    <a:pt x="915" y="3953"/>
                    <a:pt x="2043" y="3953"/>
                  </a:cubicBezTo>
                  <a:cubicBezTo>
                    <a:pt x="3171" y="3953"/>
                    <a:pt x="4086" y="3067"/>
                    <a:pt x="4086" y="1977"/>
                  </a:cubicBezTo>
                  <a:cubicBezTo>
                    <a:pt x="4086" y="884"/>
                    <a:pt x="3171" y="0"/>
                    <a:pt x="2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9" name="Google Shape;649;p49"/>
            <p:cNvSpPr/>
            <p:nvPr/>
          </p:nvSpPr>
          <p:spPr>
            <a:xfrm>
              <a:off x="459500" y="330475"/>
              <a:ext cx="102150" cy="98825"/>
            </a:xfrm>
            <a:custGeom>
              <a:avLst/>
              <a:gdLst/>
              <a:ahLst/>
              <a:cxnLst/>
              <a:rect l="l" t="t" r="r" b="b"/>
              <a:pathLst>
                <a:path w="4086" h="3953" extrusionOk="0">
                  <a:moveTo>
                    <a:pt x="2043" y="0"/>
                  </a:moveTo>
                  <a:cubicBezTo>
                    <a:pt x="915" y="0"/>
                    <a:pt x="0" y="886"/>
                    <a:pt x="0" y="1977"/>
                  </a:cubicBezTo>
                  <a:cubicBezTo>
                    <a:pt x="0" y="3067"/>
                    <a:pt x="915" y="3953"/>
                    <a:pt x="2043" y="3953"/>
                  </a:cubicBezTo>
                  <a:cubicBezTo>
                    <a:pt x="3172" y="3953"/>
                    <a:pt x="4086" y="3067"/>
                    <a:pt x="4086" y="1977"/>
                  </a:cubicBezTo>
                  <a:cubicBezTo>
                    <a:pt x="4086" y="884"/>
                    <a:pt x="3171" y="0"/>
                    <a:pt x="2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0" name="Google Shape;650;p49"/>
            <p:cNvSpPr/>
            <p:nvPr/>
          </p:nvSpPr>
          <p:spPr>
            <a:xfrm>
              <a:off x="608075" y="330475"/>
              <a:ext cx="102150" cy="98825"/>
            </a:xfrm>
            <a:custGeom>
              <a:avLst/>
              <a:gdLst/>
              <a:ahLst/>
              <a:cxnLst/>
              <a:rect l="l" t="t" r="r" b="b"/>
              <a:pathLst>
                <a:path w="4086" h="3953" extrusionOk="0">
                  <a:moveTo>
                    <a:pt x="2043" y="0"/>
                  </a:moveTo>
                  <a:cubicBezTo>
                    <a:pt x="915" y="0"/>
                    <a:pt x="0" y="886"/>
                    <a:pt x="0" y="1977"/>
                  </a:cubicBezTo>
                  <a:cubicBezTo>
                    <a:pt x="0" y="3067"/>
                    <a:pt x="915" y="3953"/>
                    <a:pt x="2043" y="3953"/>
                  </a:cubicBezTo>
                  <a:cubicBezTo>
                    <a:pt x="3172" y="3953"/>
                    <a:pt x="4086" y="3067"/>
                    <a:pt x="4086" y="1977"/>
                  </a:cubicBezTo>
                  <a:cubicBezTo>
                    <a:pt x="4086" y="884"/>
                    <a:pt x="3172" y="0"/>
                    <a:pt x="2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51" name="Google Shape;651;p49"/>
          <p:cNvGrpSpPr/>
          <p:nvPr/>
        </p:nvGrpSpPr>
        <p:grpSpPr>
          <a:xfrm>
            <a:off x="6124966" y="1875971"/>
            <a:ext cx="2500282" cy="1617966"/>
            <a:chOff x="3805200" y="609700"/>
            <a:chExt cx="3197700" cy="2069275"/>
          </a:xfrm>
        </p:grpSpPr>
        <p:sp>
          <p:nvSpPr>
            <p:cNvPr id="652" name="Google Shape;652;p49"/>
            <p:cNvSpPr/>
            <p:nvPr/>
          </p:nvSpPr>
          <p:spPr>
            <a:xfrm>
              <a:off x="3805200" y="609700"/>
              <a:ext cx="3197700" cy="2069275"/>
            </a:xfrm>
            <a:custGeom>
              <a:avLst/>
              <a:gdLst/>
              <a:ahLst/>
              <a:cxnLst/>
              <a:rect l="l" t="t" r="r" b="b"/>
              <a:pathLst>
                <a:path w="127908" h="82771" extrusionOk="0">
                  <a:moveTo>
                    <a:pt x="1" y="0"/>
                  </a:moveTo>
                  <a:lnTo>
                    <a:pt x="1" y="82771"/>
                  </a:lnTo>
                  <a:lnTo>
                    <a:pt x="127908" y="82771"/>
                  </a:lnTo>
                  <a:lnTo>
                    <a:pt x="1279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3" name="Google Shape;653;p49"/>
            <p:cNvSpPr/>
            <p:nvPr/>
          </p:nvSpPr>
          <p:spPr>
            <a:xfrm>
              <a:off x="5954475" y="612975"/>
              <a:ext cx="863275" cy="1084350"/>
            </a:xfrm>
            <a:custGeom>
              <a:avLst/>
              <a:gdLst/>
              <a:ahLst/>
              <a:cxnLst/>
              <a:rect l="l" t="t" r="r" b="b"/>
              <a:pathLst>
                <a:path w="34531" h="43374" extrusionOk="0">
                  <a:moveTo>
                    <a:pt x="0" y="0"/>
                  </a:moveTo>
                  <a:lnTo>
                    <a:pt x="0" y="43373"/>
                  </a:lnTo>
                  <a:lnTo>
                    <a:pt x="34530" y="43373"/>
                  </a:lnTo>
                  <a:lnTo>
                    <a:pt x="345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4" name="Google Shape;654;p49"/>
            <p:cNvSpPr/>
            <p:nvPr/>
          </p:nvSpPr>
          <p:spPr>
            <a:xfrm>
              <a:off x="6012575" y="1126475"/>
              <a:ext cx="726925" cy="498425"/>
            </a:xfrm>
            <a:custGeom>
              <a:avLst/>
              <a:gdLst/>
              <a:ahLst/>
              <a:cxnLst/>
              <a:rect l="l" t="t" r="r" b="b"/>
              <a:pathLst>
                <a:path w="29077" h="19937" extrusionOk="0">
                  <a:moveTo>
                    <a:pt x="1" y="1"/>
                  </a:moveTo>
                  <a:lnTo>
                    <a:pt x="1" y="19936"/>
                  </a:lnTo>
                  <a:lnTo>
                    <a:pt x="29077" y="19936"/>
                  </a:lnTo>
                  <a:lnTo>
                    <a:pt x="290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5" name="Google Shape;655;p49"/>
            <p:cNvSpPr/>
            <p:nvPr/>
          </p:nvSpPr>
          <p:spPr>
            <a:xfrm>
              <a:off x="6012575" y="612975"/>
              <a:ext cx="726925" cy="439225"/>
            </a:xfrm>
            <a:custGeom>
              <a:avLst/>
              <a:gdLst/>
              <a:ahLst/>
              <a:cxnLst/>
              <a:rect l="l" t="t" r="r" b="b"/>
              <a:pathLst>
                <a:path w="29077" h="17569" extrusionOk="0">
                  <a:moveTo>
                    <a:pt x="1" y="0"/>
                  </a:moveTo>
                  <a:lnTo>
                    <a:pt x="1" y="17569"/>
                  </a:lnTo>
                  <a:lnTo>
                    <a:pt x="29077" y="17569"/>
                  </a:lnTo>
                  <a:lnTo>
                    <a:pt x="290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56" name="Google Shape;656;p49"/>
          <p:cNvGrpSpPr/>
          <p:nvPr/>
        </p:nvGrpSpPr>
        <p:grpSpPr>
          <a:xfrm>
            <a:off x="6138533" y="3547966"/>
            <a:ext cx="2500321" cy="1615034"/>
            <a:chOff x="3822550" y="2748075"/>
            <a:chExt cx="3197750" cy="2065525"/>
          </a:xfrm>
        </p:grpSpPr>
        <p:sp>
          <p:nvSpPr>
            <p:cNvPr id="657" name="Google Shape;657;p49"/>
            <p:cNvSpPr/>
            <p:nvPr/>
          </p:nvSpPr>
          <p:spPr>
            <a:xfrm>
              <a:off x="3822550" y="2748075"/>
              <a:ext cx="3197750" cy="2065525"/>
            </a:xfrm>
            <a:custGeom>
              <a:avLst/>
              <a:gdLst/>
              <a:ahLst/>
              <a:cxnLst/>
              <a:rect l="l" t="t" r="r" b="b"/>
              <a:pathLst>
                <a:path w="127910" h="82621" extrusionOk="0">
                  <a:moveTo>
                    <a:pt x="1" y="0"/>
                  </a:moveTo>
                  <a:lnTo>
                    <a:pt x="1" y="82621"/>
                  </a:lnTo>
                  <a:lnTo>
                    <a:pt x="127909" y="82621"/>
                  </a:lnTo>
                  <a:lnTo>
                    <a:pt x="1279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8" name="Google Shape;658;p49"/>
            <p:cNvSpPr/>
            <p:nvPr/>
          </p:nvSpPr>
          <p:spPr>
            <a:xfrm>
              <a:off x="6283175" y="3078150"/>
              <a:ext cx="542175" cy="801100"/>
            </a:xfrm>
            <a:custGeom>
              <a:avLst/>
              <a:gdLst/>
              <a:ahLst/>
              <a:cxnLst/>
              <a:rect l="l" t="t" r="r" b="b"/>
              <a:pathLst>
                <a:path w="21687" h="32044" extrusionOk="0">
                  <a:moveTo>
                    <a:pt x="20792" y="896"/>
                  </a:moveTo>
                  <a:lnTo>
                    <a:pt x="20792" y="31148"/>
                  </a:lnTo>
                  <a:lnTo>
                    <a:pt x="899" y="31148"/>
                  </a:lnTo>
                  <a:lnTo>
                    <a:pt x="899" y="896"/>
                  </a:lnTo>
                  <a:close/>
                  <a:moveTo>
                    <a:pt x="0" y="1"/>
                  </a:moveTo>
                  <a:lnTo>
                    <a:pt x="0" y="32043"/>
                  </a:lnTo>
                  <a:lnTo>
                    <a:pt x="21687" y="32043"/>
                  </a:lnTo>
                  <a:lnTo>
                    <a:pt x="216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59" name="Google Shape;659;p49"/>
            <p:cNvSpPr/>
            <p:nvPr/>
          </p:nvSpPr>
          <p:spPr>
            <a:xfrm>
              <a:off x="6466225" y="3288850"/>
              <a:ext cx="176150" cy="379700"/>
            </a:xfrm>
            <a:custGeom>
              <a:avLst/>
              <a:gdLst/>
              <a:ahLst/>
              <a:cxnLst/>
              <a:rect l="l" t="t" r="r" b="b"/>
              <a:pathLst>
                <a:path w="7046" h="15188" extrusionOk="0">
                  <a:moveTo>
                    <a:pt x="1" y="0"/>
                  </a:moveTo>
                  <a:lnTo>
                    <a:pt x="1" y="15188"/>
                  </a:lnTo>
                  <a:lnTo>
                    <a:pt x="7045" y="15188"/>
                  </a:lnTo>
                  <a:lnTo>
                    <a:pt x="7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0" name="Google Shape;660;p49"/>
            <p:cNvSpPr/>
            <p:nvPr/>
          </p:nvSpPr>
          <p:spPr>
            <a:xfrm>
              <a:off x="5848825" y="3351175"/>
              <a:ext cx="320075" cy="468325"/>
            </a:xfrm>
            <a:custGeom>
              <a:avLst/>
              <a:gdLst/>
              <a:ahLst/>
              <a:cxnLst/>
              <a:rect l="l" t="t" r="r" b="b"/>
              <a:pathLst>
                <a:path w="12803" h="18733" extrusionOk="0">
                  <a:moveTo>
                    <a:pt x="11906" y="895"/>
                  </a:moveTo>
                  <a:lnTo>
                    <a:pt x="11906" y="17836"/>
                  </a:lnTo>
                  <a:lnTo>
                    <a:pt x="897" y="17836"/>
                  </a:lnTo>
                  <a:lnTo>
                    <a:pt x="897" y="895"/>
                  </a:lnTo>
                  <a:close/>
                  <a:moveTo>
                    <a:pt x="0" y="0"/>
                  </a:moveTo>
                  <a:lnTo>
                    <a:pt x="0" y="18732"/>
                  </a:lnTo>
                  <a:lnTo>
                    <a:pt x="12803" y="18732"/>
                  </a:lnTo>
                  <a:lnTo>
                    <a:pt x="128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1" name="Google Shape;661;p49"/>
            <p:cNvSpPr/>
            <p:nvPr/>
          </p:nvSpPr>
          <p:spPr>
            <a:xfrm>
              <a:off x="5958400" y="3476575"/>
              <a:ext cx="100925" cy="217475"/>
            </a:xfrm>
            <a:custGeom>
              <a:avLst/>
              <a:gdLst/>
              <a:ahLst/>
              <a:cxnLst/>
              <a:rect l="l" t="t" r="r" b="b"/>
              <a:pathLst>
                <a:path w="4037" h="8699" extrusionOk="0">
                  <a:moveTo>
                    <a:pt x="1" y="1"/>
                  </a:moveTo>
                  <a:lnTo>
                    <a:pt x="1" y="8698"/>
                  </a:lnTo>
                  <a:lnTo>
                    <a:pt x="4037" y="8698"/>
                  </a:lnTo>
                  <a:lnTo>
                    <a:pt x="4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2" name="Google Shape;662;p49"/>
            <p:cNvSpPr/>
            <p:nvPr/>
          </p:nvSpPr>
          <p:spPr>
            <a:xfrm>
              <a:off x="3917575" y="2990975"/>
              <a:ext cx="440625" cy="648925"/>
            </a:xfrm>
            <a:custGeom>
              <a:avLst/>
              <a:gdLst/>
              <a:ahLst/>
              <a:cxnLst/>
              <a:rect l="l" t="t" r="r" b="b"/>
              <a:pathLst>
                <a:path w="17625" h="25957" extrusionOk="0">
                  <a:moveTo>
                    <a:pt x="16728" y="895"/>
                  </a:moveTo>
                  <a:lnTo>
                    <a:pt x="16728" y="25060"/>
                  </a:lnTo>
                  <a:lnTo>
                    <a:pt x="897" y="25060"/>
                  </a:lnTo>
                  <a:lnTo>
                    <a:pt x="897" y="895"/>
                  </a:lnTo>
                  <a:close/>
                  <a:moveTo>
                    <a:pt x="0" y="0"/>
                  </a:moveTo>
                  <a:lnTo>
                    <a:pt x="0" y="25957"/>
                  </a:lnTo>
                  <a:lnTo>
                    <a:pt x="17625" y="25957"/>
                  </a:lnTo>
                  <a:lnTo>
                    <a:pt x="176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3" name="Google Shape;663;p49"/>
            <p:cNvSpPr/>
            <p:nvPr/>
          </p:nvSpPr>
          <p:spPr>
            <a:xfrm>
              <a:off x="4067000" y="3162700"/>
              <a:ext cx="141775" cy="305525"/>
            </a:xfrm>
            <a:custGeom>
              <a:avLst/>
              <a:gdLst/>
              <a:ahLst/>
              <a:cxnLst/>
              <a:rect l="l" t="t" r="r" b="b"/>
              <a:pathLst>
                <a:path w="5671" h="12221" extrusionOk="0">
                  <a:moveTo>
                    <a:pt x="1" y="0"/>
                  </a:moveTo>
                  <a:lnTo>
                    <a:pt x="1" y="12220"/>
                  </a:lnTo>
                  <a:lnTo>
                    <a:pt x="5670" y="12220"/>
                  </a:lnTo>
                  <a:lnTo>
                    <a:pt x="56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64" name="Google Shape;664;p49"/>
          <p:cNvGrpSpPr/>
          <p:nvPr/>
        </p:nvGrpSpPr>
        <p:grpSpPr>
          <a:xfrm>
            <a:off x="3556464" y="1875971"/>
            <a:ext cx="2469084" cy="1617966"/>
            <a:chOff x="520250" y="609700"/>
            <a:chExt cx="3157800" cy="2069275"/>
          </a:xfrm>
        </p:grpSpPr>
        <p:sp>
          <p:nvSpPr>
            <p:cNvPr id="665" name="Google Shape;665;p49"/>
            <p:cNvSpPr/>
            <p:nvPr/>
          </p:nvSpPr>
          <p:spPr>
            <a:xfrm>
              <a:off x="520250" y="609700"/>
              <a:ext cx="3157800" cy="2069275"/>
            </a:xfrm>
            <a:custGeom>
              <a:avLst/>
              <a:gdLst/>
              <a:ahLst/>
              <a:cxnLst/>
              <a:rect l="l" t="t" r="r" b="b"/>
              <a:pathLst>
                <a:path w="126312" h="82771" extrusionOk="0">
                  <a:moveTo>
                    <a:pt x="1" y="0"/>
                  </a:moveTo>
                  <a:lnTo>
                    <a:pt x="1" y="82771"/>
                  </a:lnTo>
                  <a:lnTo>
                    <a:pt x="126312" y="82771"/>
                  </a:lnTo>
                  <a:lnTo>
                    <a:pt x="126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66" name="Google Shape;666;p49"/>
            <p:cNvSpPr/>
            <p:nvPr/>
          </p:nvSpPr>
          <p:spPr>
            <a:xfrm>
              <a:off x="627125" y="1808900"/>
              <a:ext cx="3050922" cy="870075"/>
            </a:xfrm>
            <a:custGeom>
              <a:avLst/>
              <a:gdLst/>
              <a:ahLst/>
              <a:cxnLst/>
              <a:rect l="l" t="t" r="r" b="b"/>
              <a:pathLst>
                <a:path w="127667" h="34803" extrusionOk="0">
                  <a:moveTo>
                    <a:pt x="2764" y="0"/>
                  </a:moveTo>
                  <a:lnTo>
                    <a:pt x="1" y="34802"/>
                  </a:lnTo>
                  <a:lnTo>
                    <a:pt x="127667" y="34802"/>
                  </a:lnTo>
                  <a:lnTo>
                    <a:pt x="127667" y="13495"/>
                  </a:lnTo>
                  <a:lnTo>
                    <a:pt x="93296" y="13495"/>
                  </a:lnTo>
                  <a:lnTo>
                    <a:pt x="93296" y="31329"/>
                  </a:lnTo>
                  <a:lnTo>
                    <a:pt x="31611" y="31329"/>
                  </a:lnTo>
                  <a:lnTo>
                    <a:pt x="31611" y="16721"/>
                  </a:lnTo>
                  <a:lnTo>
                    <a:pt x="23938" y="16721"/>
                  </a:lnTo>
                  <a:lnTo>
                    <a:pt x="239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67" name="Google Shape;667;p49"/>
          <p:cNvSpPr/>
          <p:nvPr/>
        </p:nvSpPr>
        <p:spPr>
          <a:xfrm>
            <a:off x="4182505" y="3540728"/>
            <a:ext cx="1195701" cy="111518"/>
          </a:xfrm>
          <a:custGeom>
            <a:avLst/>
            <a:gdLst/>
            <a:ahLst/>
            <a:cxnLst/>
            <a:rect l="l" t="t" r="r" b="b"/>
            <a:pathLst>
              <a:path w="61169" h="5705" extrusionOk="0">
                <a:moveTo>
                  <a:pt x="61110" y="1"/>
                </a:moveTo>
                <a:cubicBezTo>
                  <a:pt x="60931" y="1"/>
                  <a:pt x="60111" y="215"/>
                  <a:pt x="58769" y="605"/>
                </a:cubicBezTo>
                <a:cubicBezTo>
                  <a:pt x="58389" y="718"/>
                  <a:pt x="57970" y="842"/>
                  <a:pt x="57513" y="976"/>
                </a:cubicBezTo>
                <a:cubicBezTo>
                  <a:pt x="57048" y="1097"/>
                  <a:pt x="56546" y="1228"/>
                  <a:pt x="56007" y="1369"/>
                </a:cubicBezTo>
                <a:cubicBezTo>
                  <a:pt x="54924" y="1639"/>
                  <a:pt x="53705" y="1998"/>
                  <a:pt x="52328" y="2276"/>
                </a:cubicBezTo>
                <a:cubicBezTo>
                  <a:pt x="51642" y="2430"/>
                  <a:pt x="50925" y="2592"/>
                  <a:pt x="50177" y="2755"/>
                </a:cubicBezTo>
                <a:cubicBezTo>
                  <a:pt x="49429" y="2919"/>
                  <a:pt x="48641" y="3040"/>
                  <a:pt x="47830" y="3194"/>
                </a:cubicBezTo>
                <a:cubicBezTo>
                  <a:pt x="46212" y="3520"/>
                  <a:pt x="44462" y="3741"/>
                  <a:pt x="42627" y="4004"/>
                </a:cubicBezTo>
                <a:cubicBezTo>
                  <a:pt x="38946" y="4448"/>
                  <a:pt x="34879" y="4759"/>
                  <a:pt x="30599" y="4788"/>
                </a:cubicBezTo>
                <a:cubicBezTo>
                  <a:pt x="26317" y="4783"/>
                  <a:pt x="22247" y="4497"/>
                  <a:pt x="18562" y="4075"/>
                </a:cubicBezTo>
                <a:cubicBezTo>
                  <a:pt x="16726" y="3821"/>
                  <a:pt x="14975" y="3610"/>
                  <a:pt x="13356" y="3292"/>
                </a:cubicBezTo>
                <a:cubicBezTo>
                  <a:pt x="12544" y="3145"/>
                  <a:pt x="11754" y="3027"/>
                  <a:pt x="11006" y="2868"/>
                </a:cubicBezTo>
                <a:cubicBezTo>
                  <a:pt x="10258" y="2705"/>
                  <a:pt x="9539" y="2551"/>
                  <a:pt x="8852" y="2402"/>
                </a:cubicBezTo>
                <a:cubicBezTo>
                  <a:pt x="7474" y="2130"/>
                  <a:pt x="6253" y="1780"/>
                  <a:pt x="5168" y="1515"/>
                </a:cubicBezTo>
                <a:cubicBezTo>
                  <a:pt x="4627" y="1377"/>
                  <a:pt x="4125" y="1250"/>
                  <a:pt x="3658" y="1132"/>
                </a:cubicBezTo>
                <a:cubicBezTo>
                  <a:pt x="3202" y="999"/>
                  <a:pt x="2783" y="878"/>
                  <a:pt x="2401" y="768"/>
                </a:cubicBezTo>
                <a:cubicBezTo>
                  <a:pt x="1060" y="386"/>
                  <a:pt x="241" y="177"/>
                  <a:pt x="58" y="177"/>
                </a:cubicBezTo>
                <a:cubicBezTo>
                  <a:pt x="35" y="177"/>
                  <a:pt x="22" y="181"/>
                  <a:pt x="20" y="187"/>
                </a:cubicBezTo>
                <a:cubicBezTo>
                  <a:pt x="0" y="246"/>
                  <a:pt x="809" y="570"/>
                  <a:pt x="2295" y="1109"/>
                </a:cubicBezTo>
                <a:cubicBezTo>
                  <a:pt x="2670" y="1241"/>
                  <a:pt x="3082" y="1389"/>
                  <a:pt x="3534" y="1551"/>
                </a:cubicBezTo>
                <a:cubicBezTo>
                  <a:pt x="3991" y="1700"/>
                  <a:pt x="4492" y="1844"/>
                  <a:pt x="5028" y="2007"/>
                </a:cubicBezTo>
                <a:cubicBezTo>
                  <a:pt x="6107" y="2322"/>
                  <a:pt x="7323" y="2719"/>
                  <a:pt x="8703" y="3032"/>
                </a:cubicBezTo>
                <a:lnTo>
                  <a:pt x="10858" y="3559"/>
                </a:lnTo>
                <a:cubicBezTo>
                  <a:pt x="11610" y="3739"/>
                  <a:pt x="12402" y="3873"/>
                  <a:pt x="13217" y="4040"/>
                </a:cubicBezTo>
                <a:cubicBezTo>
                  <a:pt x="14844" y="4392"/>
                  <a:pt x="16607" y="4633"/>
                  <a:pt x="18456" y="4911"/>
                </a:cubicBezTo>
                <a:cubicBezTo>
                  <a:pt x="22168" y="5384"/>
                  <a:pt x="26278" y="5700"/>
                  <a:pt x="30602" y="5705"/>
                </a:cubicBezTo>
                <a:cubicBezTo>
                  <a:pt x="34923" y="5675"/>
                  <a:pt x="39030" y="5335"/>
                  <a:pt x="42739" y="4842"/>
                </a:cubicBezTo>
                <a:cubicBezTo>
                  <a:pt x="44588" y="4553"/>
                  <a:pt x="46348" y="4302"/>
                  <a:pt x="47973" y="3940"/>
                </a:cubicBezTo>
                <a:cubicBezTo>
                  <a:pt x="48786" y="3769"/>
                  <a:pt x="49577" y="3629"/>
                  <a:pt x="50328" y="3446"/>
                </a:cubicBezTo>
                <a:cubicBezTo>
                  <a:pt x="51076" y="3258"/>
                  <a:pt x="51795" y="3078"/>
                  <a:pt x="52480" y="2906"/>
                </a:cubicBezTo>
                <a:cubicBezTo>
                  <a:pt x="53857" y="2584"/>
                  <a:pt x="55073" y="2181"/>
                  <a:pt x="56148" y="1860"/>
                </a:cubicBezTo>
                <a:cubicBezTo>
                  <a:pt x="56685" y="1695"/>
                  <a:pt x="57186" y="1547"/>
                  <a:pt x="57641" y="1394"/>
                </a:cubicBezTo>
                <a:cubicBezTo>
                  <a:pt x="58093" y="1230"/>
                  <a:pt x="58503" y="1081"/>
                  <a:pt x="58878" y="945"/>
                </a:cubicBezTo>
                <a:cubicBezTo>
                  <a:pt x="60361" y="398"/>
                  <a:pt x="61168" y="70"/>
                  <a:pt x="61147" y="11"/>
                </a:cubicBezTo>
                <a:cubicBezTo>
                  <a:pt x="61145" y="4"/>
                  <a:pt x="61132" y="1"/>
                  <a:pt x="61110" y="1"/>
                </a:cubicBezTo>
                <a:close/>
              </a:path>
            </a:pathLst>
          </a:custGeom>
          <a:solidFill>
            <a:srgbClr val="CCD8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68" name="Google Shape;668;p49"/>
          <p:cNvGrpSpPr/>
          <p:nvPr/>
        </p:nvGrpSpPr>
        <p:grpSpPr>
          <a:xfrm>
            <a:off x="3541628" y="3547380"/>
            <a:ext cx="2498737" cy="1616207"/>
            <a:chOff x="501275" y="2747325"/>
            <a:chExt cx="3195725" cy="2067025"/>
          </a:xfrm>
        </p:grpSpPr>
        <p:sp>
          <p:nvSpPr>
            <p:cNvPr id="669" name="Google Shape;669;p49"/>
            <p:cNvSpPr/>
            <p:nvPr/>
          </p:nvSpPr>
          <p:spPr>
            <a:xfrm>
              <a:off x="501275" y="2747325"/>
              <a:ext cx="3195725" cy="2067025"/>
            </a:xfrm>
            <a:custGeom>
              <a:avLst/>
              <a:gdLst/>
              <a:ahLst/>
              <a:cxnLst/>
              <a:rect l="l" t="t" r="r" b="b"/>
              <a:pathLst>
                <a:path w="127829" h="82681" extrusionOk="0">
                  <a:moveTo>
                    <a:pt x="1" y="1"/>
                  </a:moveTo>
                  <a:lnTo>
                    <a:pt x="1" y="82680"/>
                  </a:lnTo>
                  <a:lnTo>
                    <a:pt x="127829" y="82680"/>
                  </a:lnTo>
                  <a:lnTo>
                    <a:pt x="1278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0" name="Google Shape;670;p49"/>
            <p:cNvSpPr/>
            <p:nvPr/>
          </p:nvSpPr>
          <p:spPr>
            <a:xfrm>
              <a:off x="501275" y="3836225"/>
              <a:ext cx="3195725" cy="977375"/>
            </a:xfrm>
            <a:custGeom>
              <a:avLst/>
              <a:gdLst/>
              <a:ahLst/>
              <a:cxnLst/>
              <a:rect l="l" t="t" r="r" b="b"/>
              <a:pathLst>
                <a:path w="127829" h="39095" extrusionOk="0">
                  <a:moveTo>
                    <a:pt x="101558" y="0"/>
                  </a:moveTo>
                  <a:cubicBezTo>
                    <a:pt x="96174" y="0"/>
                    <a:pt x="90802" y="1089"/>
                    <a:pt x="85911" y="3342"/>
                  </a:cubicBezTo>
                  <a:cubicBezTo>
                    <a:pt x="81614" y="5321"/>
                    <a:pt x="77732" y="8077"/>
                    <a:pt x="73571" y="10321"/>
                  </a:cubicBezTo>
                  <a:cubicBezTo>
                    <a:pt x="69705" y="12408"/>
                    <a:pt x="65439" y="14077"/>
                    <a:pt x="61061" y="14077"/>
                  </a:cubicBezTo>
                  <a:cubicBezTo>
                    <a:pt x="60727" y="14077"/>
                    <a:pt x="60393" y="14068"/>
                    <a:pt x="60058" y="14048"/>
                  </a:cubicBezTo>
                  <a:cubicBezTo>
                    <a:pt x="53494" y="13657"/>
                    <a:pt x="47885" y="9478"/>
                    <a:pt x="41829" y="6940"/>
                  </a:cubicBezTo>
                  <a:cubicBezTo>
                    <a:pt x="37353" y="5064"/>
                    <a:pt x="32519" y="4162"/>
                    <a:pt x="27672" y="4162"/>
                  </a:cubicBezTo>
                  <a:cubicBezTo>
                    <a:pt x="17398" y="4162"/>
                    <a:pt x="7071" y="8215"/>
                    <a:pt x="1" y="15634"/>
                  </a:cubicBezTo>
                  <a:lnTo>
                    <a:pt x="1" y="39095"/>
                  </a:lnTo>
                  <a:lnTo>
                    <a:pt x="127829" y="39095"/>
                  </a:lnTo>
                  <a:lnTo>
                    <a:pt x="127829" y="9977"/>
                  </a:lnTo>
                  <a:cubicBezTo>
                    <a:pt x="120804" y="3466"/>
                    <a:pt x="111162" y="0"/>
                    <a:pt x="10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1" name="Google Shape;671;p49"/>
            <p:cNvSpPr/>
            <p:nvPr/>
          </p:nvSpPr>
          <p:spPr>
            <a:xfrm>
              <a:off x="2931275" y="3036025"/>
              <a:ext cx="359250" cy="653600"/>
            </a:xfrm>
            <a:custGeom>
              <a:avLst/>
              <a:gdLst/>
              <a:ahLst/>
              <a:cxnLst/>
              <a:rect l="l" t="t" r="r" b="b"/>
              <a:pathLst>
                <a:path w="14370" h="26144" extrusionOk="0">
                  <a:moveTo>
                    <a:pt x="7581" y="1"/>
                  </a:moveTo>
                  <a:cubicBezTo>
                    <a:pt x="6421" y="1"/>
                    <a:pt x="5247" y="333"/>
                    <a:pt x="4274" y="966"/>
                  </a:cubicBezTo>
                  <a:cubicBezTo>
                    <a:pt x="2210" y="2308"/>
                    <a:pt x="1040" y="4765"/>
                    <a:pt x="862" y="7218"/>
                  </a:cubicBezTo>
                  <a:cubicBezTo>
                    <a:pt x="683" y="9673"/>
                    <a:pt x="1403" y="12122"/>
                    <a:pt x="2484" y="14333"/>
                  </a:cubicBezTo>
                  <a:cubicBezTo>
                    <a:pt x="673" y="16150"/>
                    <a:pt x="1" y="19012"/>
                    <a:pt x="808" y="21446"/>
                  </a:cubicBezTo>
                  <a:cubicBezTo>
                    <a:pt x="1614" y="23878"/>
                    <a:pt x="3867" y="25769"/>
                    <a:pt x="6404" y="26143"/>
                  </a:cubicBezTo>
                  <a:lnTo>
                    <a:pt x="5500" y="25237"/>
                  </a:lnTo>
                  <a:cubicBezTo>
                    <a:pt x="7664" y="25171"/>
                    <a:pt x="9850" y="24525"/>
                    <a:pt x="11541" y="23171"/>
                  </a:cubicBezTo>
                  <a:cubicBezTo>
                    <a:pt x="13230" y="21816"/>
                    <a:pt x="14369" y="19711"/>
                    <a:pt x="14307" y="17546"/>
                  </a:cubicBezTo>
                  <a:cubicBezTo>
                    <a:pt x="14247" y="15382"/>
                    <a:pt x="12869" y="13243"/>
                    <a:pt x="10828" y="12521"/>
                  </a:cubicBezTo>
                  <a:cubicBezTo>
                    <a:pt x="11752" y="10727"/>
                    <a:pt x="12635" y="8863"/>
                    <a:pt x="12875" y="6860"/>
                  </a:cubicBezTo>
                  <a:cubicBezTo>
                    <a:pt x="13114" y="4855"/>
                    <a:pt x="12613" y="2663"/>
                    <a:pt x="11125" y="1298"/>
                  </a:cubicBezTo>
                  <a:cubicBezTo>
                    <a:pt x="10166" y="419"/>
                    <a:pt x="8882" y="1"/>
                    <a:pt x="75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2" name="Google Shape;672;p49"/>
            <p:cNvSpPr/>
            <p:nvPr/>
          </p:nvSpPr>
          <p:spPr>
            <a:xfrm>
              <a:off x="711625" y="3714150"/>
              <a:ext cx="57400" cy="425025"/>
            </a:xfrm>
            <a:custGeom>
              <a:avLst/>
              <a:gdLst/>
              <a:ahLst/>
              <a:cxnLst/>
              <a:rect l="l" t="t" r="r" b="b"/>
              <a:pathLst>
                <a:path w="2296" h="17001" extrusionOk="0">
                  <a:moveTo>
                    <a:pt x="1251" y="0"/>
                  </a:moveTo>
                  <a:cubicBezTo>
                    <a:pt x="837" y="0"/>
                    <a:pt x="422" y="267"/>
                    <a:pt x="415" y="801"/>
                  </a:cubicBezTo>
                  <a:cubicBezTo>
                    <a:pt x="351" y="5953"/>
                    <a:pt x="1" y="11425"/>
                    <a:pt x="644" y="16540"/>
                  </a:cubicBezTo>
                  <a:cubicBezTo>
                    <a:pt x="678" y="16809"/>
                    <a:pt x="955" y="17001"/>
                    <a:pt x="1197" y="17001"/>
                  </a:cubicBezTo>
                  <a:cubicBezTo>
                    <a:pt x="1370" y="17001"/>
                    <a:pt x="1525" y="16903"/>
                    <a:pt x="1559" y="16664"/>
                  </a:cubicBezTo>
                  <a:cubicBezTo>
                    <a:pt x="2296" y="11512"/>
                    <a:pt x="2048" y="5999"/>
                    <a:pt x="2073" y="801"/>
                  </a:cubicBezTo>
                  <a:cubicBezTo>
                    <a:pt x="2075" y="267"/>
                    <a:pt x="1664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3" name="Google Shape;673;p49"/>
            <p:cNvSpPr/>
            <p:nvPr/>
          </p:nvSpPr>
          <p:spPr>
            <a:xfrm>
              <a:off x="588525" y="3328125"/>
              <a:ext cx="323500" cy="588675"/>
            </a:xfrm>
            <a:custGeom>
              <a:avLst/>
              <a:gdLst/>
              <a:ahLst/>
              <a:cxnLst/>
              <a:rect l="l" t="t" r="r" b="b"/>
              <a:pathLst>
                <a:path w="12940" h="23547" extrusionOk="0">
                  <a:moveTo>
                    <a:pt x="6825" y="1"/>
                  </a:moveTo>
                  <a:cubicBezTo>
                    <a:pt x="5781" y="1"/>
                    <a:pt x="4724" y="299"/>
                    <a:pt x="3848" y="868"/>
                  </a:cubicBezTo>
                  <a:cubicBezTo>
                    <a:pt x="1990" y="2078"/>
                    <a:pt x="935" y="4289"/>
                    <a:pt x="774" y="6500"/>
                  </a:cubicBezTo>
                  <a:cubicBezTo>
                    <a:pt x="615" y="8711"/>
                    <a:pt x="1264" y="10918"/>
                    <a:pt x="2236" y="12909"/>
                  </a:cubicBezTo>
                  <a:cubicBezTo>
                    <a:pt x="607" y="14545"/>
                    <a:pt x="0" y="17124"/>
                    <a:pt x="727" y="19316"/>
                  </a:cubicBezTo>
                  <a:cubicBezTo>
                    <a:pt x="1453" y="21507"/>
                    <a:pt x="3483" y="23209"/>
                    <a:pt x="5766" y="23547"/>
                  </a:cubicBezTo>
                  <a:lnTo>
                    <a:pt x="4951" y="22730"/>
                  </a:lnTo>
                  <a:cubicBezTo>
                    <a:pt x="6900" y="22671"/>
                    <a:pt x="8869" y="22088"/>
                    <a:pt x="10393" y="20869"/>
                  </a:cubicBezTo>
                  <a:cubicBezTo>
                    <a:pt x="11915" y="19650"/>
                    <a:pt x="12940" y="17753"/>
                    <a:pt x="12884" y="15803"/>
                  </a:cubicBezTo>
                  <a:cubicBezTo>
                    <a:pt x="12829" y="13854"/>
                    <a:pt x="11590" y="11927"/>
                    <a:pt x="9750" y="11278"/>
                  </a:cubicBezTo>
                  <a:cubicBezTo>
                    <a:pt x="10583" y="9662"/>
                    <a:pt x="11377" y="7981"/>
                    <a:pt x="11595" y="6178"/>
                  </a:cubicBezTo>
                  <a:cubicBezTo>
                    <a:pt x="11811" y="4372"/>
                    <a:pt x="11359" y="2397"/>
                    <a:pt x="10018" y="1169"/>
                  </a:cubicBezTo>
                  <a:cubicBezTo>
                    <a:pt x="9154" y="377"/>
                    <a:pt x="7998" y="1"/>
                    <a:pt x="6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4" name="Google Shape;674;p49"/>
            <p:cNvSpPr/>
            <p:nvPr/>
          </p:nvSpPr>
          <p:spPr>
            <a:xfrm>
              <a:off x="1139925" y="3499950"/>
              <a:ext cx="61025" cy="500175"/>
            </a:xfrm>
            <a:custGeom>
              <a:avLst/>
              <a:gdLst/>
              <a:ahLst/>
              <a:cxnLst/>
              <a:rect l="l" t="t" r="r" b="b"/>
              <a:pathLst>
                <a:path w="2441" h="20007" extrusionOk="0">
                  <a:moveTo>
                    <a:pt x="1336" y="0"/>
                  </a:moveTo>
                  <a:cubicBezTo>
                    <a:pt x="923" y="0"/>
                    <a:pt x="508" y="267"/>
                    <a:pt x="501" y="801"/>
                  </a:cubicBezTo>
                  <a:cubicBezTo>
                    <a:pt x="420" y="6958"/>
                    <a:pt x="1" y="13439"/>
                    <a:pt x="704" y="19557"/>
                  </a:cubicBezTo>
                  <a:cubicBezTo>
                    <a:pt x="739" y="19858"/>
                    <a:pt x="950" y="20007"/>
                    <a:pt x="1164" y="20007"/>
                  </a:cubicBezTo>
                  <a:cubicBezTo>
                    <a:pt x="1379" y="20007"/>
                    <a:pt x="1596" y="19856"/>
                    <a:pt x="1636" y="19557"/>
                  </a:cubicBezTo>
                  <a:cubicBezTo>
                    <a:pt x="2441" y="13449"/>
                    <a:pt x="2135" y="6960"/>
                    <a:pt x="2158" y="801"/>
                  </a:cubicBezTo>
                  <a:cubicBezTo>
                    <a:pt x="2160" y="267"/>
                    <a:pt x="1749" y="0"/>
                    <a:pt x="1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75" name="Google Shape;675;p49"/>
            <p:cNvSpPr/>
            <p:nvPr/>
          </p:nvSpPr>
          <p:spPr>
            <a:xfrm>
              <a:off x="989350" y="3036075"/>
              <a:ext cx="385625" cy="701550"/>
            </a:xfrm>
            <a:custGeom>
              <a:avLst/>
              <a:gdLst/>
              <a:ahLst/>
              <a:cxnLst/>
              <a:rect l="l" t="t" r="r" b="b"/>
              <a:pathLst>
                <a:path w="15425" h="28062" extrusionOk="0">
                  <a:moveTo>
                    <a:pt x="8138" y="0"/>
                  </a:moveTo>
                  <a:cubicBezTo>
                    <a:pt x="6893" y="0"/>
                    <a:pt x="5632" y="357"/>
                    <a:pt x="4588" y="1036"/>
                  </a:cubicBezTo>
                  <a:cubicBezTo>
                    <a:pt x="2374" y="2474"/>
                    <a:pt x="1115" y="5110"/>
                    <a:pt x="925" y="7746"/>
                  </a:cubicBezTo>
                  <a:cubicBezTo>
                    <a:pt x="735" y="10381"/>
                    <a:pt x="1508" y="13010"/>
                    <a:pt x="2667" y="15383"/>
                  </a:cubicBezTo>
                  <a:cubicBezTo>
                    <a:pt x="724" y="17333"/>
                    <a:pt x="0" y="20406"/>
                    <a:pt x="868" y="23019"/>
                  </a:cubicBezTo>
                  <a:cubicBezTo>
                    <a:pt x="1735" y="25631"/>
                    <a:pt x="4153" y="27660"/>
                    <a:pt x="6875" y="28061"/>
                  </a:cubicBezTo>
                  <a:lnTo>
                    <a:pt x="5902" y="27089"/>
                  </a:lnTo>
                  <a:cubicBezTo>
                    <a:pt x="8227" y="27017"/>
                    <a:pt x="10574" y="26325"/>
                    <a:pt x="12389" y="24871"/>
                  </a:cubicBezTo>
                  <a:cubicBezTo>
                    <a:pt x="14204" y="23418"/>
                    <a:pt x="15425" y="21158"/>
                    <a:pt x="15359" y="18833"/>
                  </a:cubicBezTo>
                  <a:cubicBezTo>
                    <a:pt x="15294" y="16509"/>
                    <a:pt x="13814" y="14215"/>
                    <a:pt x="11623" y="13440"/>
                  </a:cubicBezTo>
                  <a:cubicBezTo>
                    <a:pt x="12616" y="11514"/>
                    <a:pt x="13564" y="9512"/>
                    <a:pt x="13821" y="7362"/>
                  </a:cubicBezTo>
                  <a:cubicBezTo>
                    <a:pt x="14078" y="5209"/>
                    <a:pt x="13539" y="2856"/>
                    <a:pt x="11942" y="1393"/>
                  </a:cubicBezTo>
                  <a:cubicBezTo>
                    <a:pt x="10912" y="449"/>
                    <a:pt x="9535" y="0"/>
                    <a:pt x="81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76" name="Google Shape;676;p49"/>
          <p:cNvSpPr/>
          <p:nvPr/>
        </p:nvSpPr>
        <p:spPr>
          <a:xfrm>
            <a:off x="5550324" y="4109896"/>
            <a:ext cx="46171" cy="366242"/>
          </a:xfrm>
          <a:custGeom>
            <a:avLst/>
            <a:gdLst/>
            <a:ahLst/>
            <a:cxnLst/>
            <a:rect l="l" t="t" r="r" b="b"/>
            <a:pathLst>
              <a:path w="2362" h="18736" extrusionOk="0">
                <a:moveTo>
                  <a:pt x="1293" y="0"/>
                </a:moveTo>
                <a:cubicBezTo>
                  <a:pt x="879" y="0"/>
                  <a:pt x="464" y="267"/>
                  <a:pt x="458" y="800"/>
                </a:cubicBezTo>
                <a:cubicBezTo>
                  <a:pt x="386" y="6522"/>
                  <a:pt x="1" y="12590"/>
                  <a:pt x="672" y="18274"/>
                </a:cubicBezTo>
                <a:cubicBezTo>
                  <a:pt x="704" y="18545"/>
                  <a:pt x="982" y="18736"/>
                  <a:pt x="1224" y="18736"/>
                </a:cubicBezTo>
                <a:cubicBezTo>
                  <a:pt x="1399" y="18736"/>
                  <a:pt x="1555" y="18637"/>
                  <a:pt x="1587" y="18399"/>
                </a:cubicBezTo>
                <a:cubicBezTo>
                  <a:pt x="2361" y="12662"/>
                  <a:pt x="2089" y="6586"/>
                  <a:pt x="2116" y="800"/>
                </a:cubicBezTo>
                <a:cubicBezTo>
                  <a:pt x="2117" y="267"/>
                  <a:pt x="1706" y="0"/>
                  <a:pt x="12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77" name="Google Shape;677;p49"/>
          <p:cNvGrpSpPr/>
          <p:nvPr/>
        </p:nvGrpSpPr>
        <p:grpSpPr>
          <a:xfrm flipH="1">
            <a:off x="4169879" y="2023354"/>
            <a:ext cx="1373856" cy="1470568"/>
            <a:chOff x="2553213" y="1955707"/>
            <a:chExt cx="1439950" cy="1541314"/>
          </a:xfrm>
        </p:grpSpPr>
        <p:sp>
          <p:nvSpPr>
            <p:cNvPr id="678" name="Google Shape;678;p49"/>
            <p:cNvSpPr/>
            <p:nvPr/>
          </p:nvSpPr>
          <p:spPr>
            <a:xfrm>
              <a:off x="2643733" y="2974421"/>
              <a:ext cx="1121100" cy="522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679" name="Google Shape;679;p49"/>
            <p:cNvGrpSpPr/>
            <p:nvPr/>
          </p:nvGrpSpPr>
          <p:grpSpPr>
            <a:xfrm>
              <a:off x="2553213" y="1955707"/>
              <a:ext cx="1439950" cy="1087911"/>
              <a:chOff x="1275900" y="892950"/>
              <a:chExt cx="1842075" cy="1391725"/>
            </a:xfrm>
          </p:grpSpPr>
          <p:sp>
            <p:nvSpPr>
              <p:cNvPr id="680" name="Google Shape;680;p49"/>
              <p:cNvSpPr/>
              <p:nvPr/>
            </p:nvSpPr>
            <p:spPr>
              <a:xfrm>
                <a:off x="2044050" y="1038875"/>
                <a:ext cx="1073925" cy="1240525"/>
              </a:xfrm>
              <a:custGeom>
                <a:avLst/>
                <a:gdLst/>
                <a:ahLst/>
                <a:cxnLst/>
                <a:rect l="l" t="t" r="r" b="b"/>
                <a:pathLst>
                  <a:path w="42957" h="49621" extrusionOk="0">
                    <a:moveTo>
                      <a:pt x="9685" y="1"/>
                    </a:moveTo>
                    <a:cubicBezTo>
                      <a:pt x="8155" y="1"/>
                      <a:pt x="6533" y="853"/>
                      <a:pt x="5579" y="2114"/>
                    </a:cubicBezTo>
                    <a:cubicBezTo>
                      <a:pt x="4135" y="4019"/>
                      <a:pt x="3808" y="6515"/>
                      <a:pt x="3528" y="8888"/>
                    </a:cubicBezTo>
                    <a:cubicBezTo>
                      <a:pt x="2449" y="18062"/>
                      <a:pt x="1371" y="27237"/>
                      <a:pt x="408" y="36424"/>
                    </a:cubicBezTo>
                    <a:cubicBezTo>
                      <a:pt x="202" y="38402"/>
                      <a:pt x="1" y="40411"/>
                      <a:pt x="336" y="42371"/>
                    </a:cubicBezTo>
                    <a:cubicBezTo>
                      <a:pt x="673" y="44330"/>
                      <a:pt x="1618" y="46273"/>
                      <a:pt x="3269" y="47379"/>
                    </a:cubicBezTo>
                    <a:cubicBezTo>
                      <a:pt x="3975" y="47852"/>
                      <a:pt x="4804" y="48005"/>
                      <a:pt x="5679" y="48005"/>
                    </a:cubicBezTo>
                    <a:cubicBezTo>
                      <a:pt x="6968" y="48005"/>
                      <a:pt x="8358" y="47673"/>
                      <a:pt x="9603" y="47544"/>
                    </a:cubicBezTo>
                    <a:cubicBezTo>
                      <a:pt x="10030" y="47500"/>
                      <a:pt x="10446" y="47482"/>
                      <a:pt x="10856" y="47482"/>
                    </a:cubicBezTo>
                    <a:cubicBezTo>
                      <a:pt x="12456" y="47482"/>
                      <a:pt x="13963" y="47765"/>
                      <a:pt x="15628" y="47924"/>
                    </a:cubicBezTo>
                    <a:cubicBezTo>
                      <a:pt x="18397" y="48187"/>
                      <a:pt x="21002" y="49620"/>
                      <a:pt x="23777" y="49620"/>
                    </a:cubicBezTo>
                    <a:cubicBezTo>
                      <a:pt x="23839" y="49620"/>
                      <a:pt x="23901" y="49620"/>
                      <a:pt x="23964" y="49618"/>
                    </a:cubicBezTo>
                    <a:cubicBezTo>
                      <a:pt x="26894" y="49549"/>
                      <a:pt x="29704" y="47651"/>
                      <a:pt x="30861" y="44958"/>
                    </a:cubicBezTo>
                    <a:cubicBezTo>
                      <a:pt x="31309" y="43914"/>
                      <a:pt x="31616" y="42660"/>
                      <a:pt x="32619" y="42125"/>
                    </a:cubicBezTo>
                    <a:cubicBezTo>
                      <a:pt x="33045" y="41899"/>
                      <a:pt x="33520" y="41847"/>
                      <a:pt x="34008" y="41847"/>
                    </a:cubicBezTo>
                    <a:cubicBezTo>
                      <a:pt x="34390" y="41847"/>
                      <a:pt x="34780" y="41879"/>
                      <a:pt x="35159" y="41883"/>
                    </a:cubicBezTo>
                    <a:cubicBezTo>
                      <a:pt x="35182" y="41883"/>
                      <a:pt x="35205" y="41883"/>
                      <a:pt x="35228" y="41883"/>
                    </a:cubicBezTo>
                    <a:cubicBezTo>
                      <a:pt x="38553" y="41883"/>
                      <a:pt x="41702" y="39288"/>
                      <a:pt x="42326" y="36019"/>
                    </a:cubicBezTo>
                    <a:cubicBezTo>
                      <a:pt x="42956" y="32727"/>
                      <a:pt x="40951" y="29128"/>
                      <a:pt x="37820" y="27928"/>
                    </a:cubicBezTo>
                    <a:cubicBezTo>
                      <a:pt x="36498" y="27421"/>
                      <a:pt x="35059" y="27311"/>
                      <a:pt x="33693" y="26936"/>
                    </a:cubicBezTo>
                    <a:cubicBezTo>
                      <a:pt x="32328" y="26562"/>
                      <a:pt x="30941" y="25818"/>
                      <a:pt x="30368" y="24522"/>
                    </a:cubicBezTo>
                    <a:cubicBezTo>
                      <a:pt x="29555" y="22682"/>
                      <a:pt x="30652" y="20442"/>
                      <a:pt x="29933" y="18561"/>
                    </a:cubicBezTo>
                    <a:cubicBezTo>
                      <a:pt x="29169" y="16566"/>
                      <a:pt x="26753" y="15833"/>
                      <a:pt x="24633" y="15546"/>
                    </a:cubicBezTo>
                    <a:cubicBezTo>
                      <a:pt x="22514" y="15260"/>
                      <a:pt x="20142" y="15050"/>
                      <a:pt x="18736" y="13440"/>
                    </a:cubicBezTo>
                    <a:cubicBezTo>
                      <a:pt x="17273" y="11761"/>
                      <a:pt x="17468" y="9268"/>
                      <a:pt x="17050" y="7078"/>
                    </a:cubicBezTo>
                    <a:cubicBezTo>
                      <a:pt x="16504" y="4214"/>
                      <a:pt x="14327" y="2277"/>
                      <a:pt x="11855" y="726"/>
                    </a:cubicBezTo>
                    <a:cubicBezTo>
                      <a:pt x="11223" y="223"/>
                      <a:pt x="10466" y="1"/>
                      <a:pt x="96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1" name="Google Shape;681;p49"/>
              <p:cNvSpPr/>
              <p:nvPr/>
            </p:nvSpPr>
            <p:spPr>
              <a:xfrm>
                <a:off x="1314600" y="1242950"/>
                <a:ext cx="706650" cy="1022500"/>
              </a:xfrm>
              <a:custGeom>
                <a:avLst/>
                <a:gdLst/>
                <a:ahLst/>
                <a:cxnLst/>
                <a:rect l="l" t="t" r="r" b="b"/>
                <a:pathLst>
                  <a:path w="28266" h="40900" extrusionOk="0">
                    <a:moveTo>
                      <a:pt x="13836" y="0"/>
                    </a:moveTo>
                    <a:lnTo>
                      <a:pt x="13563" y="111"/>
                    </a:lnTo>
                    <a:cubicBezTo>
                      <a:pt x="14021" y="3386"/>
                      <a:pt x="12766" y="6855"/>
                      <a:pt x="10314" y="9076"/>
                    </a:cubicBezTo>
                    <a:cubicBezTo>
                      <a:pt x="9035" y="10235"/>
                      <a:pt x="7400" y="11151"/>
                      <a:pt x="6746" y="12749"/>
                    </a:cubicBezTo>
                    <a:cubicBezTo>
                      <a:pt x="5715" y="15261"/>
                      <a:pt x="7513" y="18565"/>
                      <a:pt x="5796" y="20670"/>
                    </a:cubicBezTo>
                    <a:cubicBezTo>
                      <a:pt x="4672" y="22047"/>
                      <a:pt x="2541" y="22168"/>
                      <a:pt x="1286" y="23428"/>
                    </a:cubicBezTo>
                    <a:cubicBezTo>
                      <a:pt x="1" y="24718"/>
                      <a:pt x="6" y="26772"/>
                      <a:pt x="151" y="28585"/>
                    </a:cubicBezTo>
                    <a:cubicBezTo>
                      <a:pt x="328" y="30792"/>
                      <a:pt x="592" y="33021"/>
                      <a:pt x="1400" y="35082"/>
                    </a:cubicBezTo>
                    <a:cubicBezTo>
                      <a:pt x="2209" y="37141"/>
                      <a:pt x="3623" y="39041"/>
                      <a:pt x="5603" y="40028"/>
                    </a:cubicBezTo>
                    <a:cubicBezTo>
                      <a:pt x="6930" y="40689"/>
                      <a:pt x="8402" y="40899"/>
                      <a:pt x="9896" y="40899"/>
                    </a:cubicBezTo>
                    <a:cubicBezTo>
                      <a:pt x="10807" y="40899"/>
                      <a:pt x="11725" y="40821"/>
                      <a:pt x="12623" y="40719"/>
                    </a:cubicBezTo>
                    <a:cubicBezTo>
                      <a:pt x="15625" y="40373"/>
                      <a:pt x="18596" y="39795"/>
                      <a:pt x="21507" y="38989"/>
                    </a:cubicBezTo>
                    <a:cubicBezTo>
                      <a:pt x="23008" y="38573"/>
                      <a:pt x="24540" y="38070"/>
                      <a:pt x="25707" y="37038"/>
                    </a:cubicBezTo>
                    <a:cubicBezTo>
                      <a:pt x="28020" y="34987"/>
                      <a:pt x="28265" y="31473"/>
                      <a:pt x="27887" y="28405"/>
                    </a:cubicBezTo>
                    <a:cubicBezTo>
                      <a:pt x="26584" y="17801"/>
                      <a:pt x="20110" y="8650"/>
                      <a:pt x="138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2" name="Google Shape;682;p49"/>
              <p:cNvSpPr/>
              <p:nvPr/>
            </p:nvSpPr>
            <p:spPr>
              <a:xfrm>
                <a:off x="1935825" y="1647650"/>
                <a:ext cx="401950" cy="637025"/>
              </a:xfrm>
              <a:custGeom>
                <a:avLst/>
                <a:gdLst/>
                <a:ahLst/>
                <a:cxnLst/>
                <a:rect l="l" t="t" r="r" b="b"/>
                <a:pathLst>
                  <a:path w="16078" h="25481" extrusionOk="0">
                    <a:moveTo>
                      <a:pt x="16078" y="1"/>
                    </a:moveTo>
                    <a:lnTo>
                      <a:pt x="0" y="348"/>
                    </a:lnTo>
                    <a:lnTo>
                      <a:pt x="0" y="23262"/>
                    </a:lnTo>
                    <a:cubicBezTo>
                      <a:pt x="2871" y="24783"/>
                      <a:pt x="5520" y="25480"/>
                      <a:pt x="7982" y="25480"/>
                    </a:cubicBezTo>
                    <a:cubicBezTo>
                      <a:pt x="10604" y="25480"/>
                      <a:pt x="13014" y="24689"/>
                      <a:pt x="15251" y="23262"/>
                    </a:cubicBezTo>
                    <a:lnTo>
                      <a:pt x="16078" y="1"/>
                    </a:ln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3" name="Google Shape;683;p49"/>
              <p:cNvSpPr/>
              <p:nvPr/>
            </p:nvSpPr>
            <p:spPr>
              <a:xfrm>
                <a:off x="1626650" y="1099200"/>
                <a:ext cx="740975" cy="936475"/>
              </a:xfrm>
              <a:custGeom>
                <a:avLst/>
                <a:gdLst/>
                <a:ahLst/>
                <a:cxnLst/>
                <a:rect l="l" t="t" r="r" b="b"/>
                <a:pathLst>
                  <a:path w="29639" h="37459" extrusionOk="0">
                    <a:moveTo>
                      <a:pt x="126" y="0"/>
                    </a:moveTo>
                    <a:cubicBezTo>
                      <a:pt x="126" y="0"/>
                      <a:pt x="0" y="21571"/>
                      <a:pt x="629" y="26865"/>
                    </a:cubicBezTo>
                    <a:cubicBezTo>
                      <a:pt x="1401" y="33366"/>
                      <a:pt x="6762" y="37459"/>
                      <a:pt x="11913" y="37459"/>
                    </a:cubicBezTo>
                    <a:cubicBezTo>
                      <a:pt x="11977" y="37459"/>
                      <a:pt x="12042" y="37458"/>
                      <a:pt x="12107" y="37457"/>
                    </a:cubicBezTo>
                    <a:cubicBezTo>
                      <a:pt x="18510" y="37329"/>
                      <a:pt x="25774" y="35108"/>
                      <a:pt x="27705" y="28758"/>
                    </a:cubicBezTo>
                    <a:cubicBezTo>
                      <a:pt x="29638" y="22407"/>
                      <a:pt x="27250" y="0"/>
                      <a:pt x="27250" y="0"/>
                    </a:cubicBez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4" name="Google Shape;684;p49"/>
              <p:cNvSpPr/>
              <p:nvPr/>
            </p:nvSpPr>
            <p:spPr>
              <a:xfrm>
                <a:off x="2324425" y="1449675"/>
                <a:ext cx="177025" cy="297450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11898" extrusionOk="0">
                    <a:moveTo>
                      <a:pt x="1572" y="0"/>
                    </a:moveTo>
                    <a:cubicBezTo>
                      <a:pt x="660" y="0"/>
                      <a:pt x="0" y="152"/>
                      <a:pt x="0" y="152"/>
                    </a:cubicBezTo>
                    <a:lnTo>
                      <a:pt x="0" y="11897"/>
                    </a:lnTo>
                    <a:cubicBezTo>
                      <a:pt x="0" y="11897"/>
                      <a:pt x="21" y="11898"/>
                      <a:pt x="59" y="11898"/>
                    </a:cubicBezTo>
                    <a:cubicBezTo>
                      <a:pt x="736" y="11898"/>
                      <a:pt x="7080" y="11728"/>
                      <a:pt x="6898" y="5350"/>
                    </a:cubicBezTo>
                    <a:cubicBezTo>
                      <a:pt x="6765" y="726"/>
                      <a:pt x="3566" y="0"/>
                      <a:pt x="1572" y="0"/>
                    </a:cubicBez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5" name="Google Shape;685;p49"/>
              <p:cNvSpPr/>
              <p:nvPr/>
            </p:nvSpPr>
            <p:spPr>
              <a:xfrm>
                <a:off x="1911925" y="1900950"/>
                <a:ext cx="328425" cy="146250"/>
              </a:xfrm>
              <a:custGeom>
                <a:avLst/>
                <a:gdLst/>
                <a:ahLst/>
                <a:cxnLst/>
                <a:rect l="l" t="t" r="r" b="b"/>
                <a:pathLst>
                  <a:path w="13137" h="5850" extrusionOk="0">
                    <a:moveTo>
                      <a:pt x="13030" y="1"/>
                    </a:moveTo>
                    <a:cubicBezTo>
                      <a:pt x="13013" y="1"/>
                      <a:pt x="12996" y="7"/>
                      <a:pt x="12981" y="22"/>
                    </a:cubicBezTo>
                    <a:cubicBezTo>
                      <a:pt x="9741" y="3428"/>
                      <a:pt x="5584" y="5240"/>
                      <a:pt x="931" y="5240"/>
                    </a:cubicBezTo>
                    <a:cubicBezTo>
                      <a:pt x="745" y="5240"/>
                      <a:pt x="559" y="5237"/>
                      <a:pt x="372" y="5231"/>
                    </a:cubicBezTo>
                    <a:cubicBezTo>
                      <a:pt x="368" y="5231"/>
                      <a:pt x="365" y="5231"/>
                      <a:pt x="361" y="5231"/>
                    </a:cubicBezTo>
                    <a:cubicBezTo>
                      <a:pt x="1" y="5231"/>
                      <a:pt x="16" y="5772"/>
                      <a:pt x="372" y="5801"/>
                    </a:cubicBezTo>
                    <a:cubicBezTo>
                      <a:pt x="772" y="5833"/>
                      <a:pt x="1171" y="5849"/>
                      <a:pt x="1567" y="5849"/>
                    </a:cubicBezTo>
                    <a:cubicBezTo>
                      <a:pt x="6096" y="5849"/>
                      <a:pt x="10351" y="3758"/>
                      <a:pt x="13099" y="112"/>
                    </a:cubicBezTo>
                    <a:cubicBezTo>
                      <a:pt x="13136" y="59"/>
                      <a:pt x="13083" y="1"/>
                      <a:pt x="13030" y="1"/>
                    </a:cubicBezTo>
                    <a:close/>
                  </a:path>
                </a:pathLst>
              </a:custGeom>
              <a:solidFill>
                <a:srgbClr val="D887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6" name="Google Shape;686;p49"/>
              <p:cNvSpPr/>
              <p:nvPr/>
            </p:nvSpPr>
            <p:spPr>
              <a:xfrm>
                <a:off x="1896900" y="1774975"/>
                <a:ext cx="12515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5006" h="2553" extrusionOk="0">
                    <a:moveTo>
                      <a:pt x="4676" y="1"/>
                    </a:moveTo>
                    <a:cubicBezTo>
                      <a:pt x="4622" y="1"/>
                      <a:pt x="4567" y="24"/>
                      <a:pt x="4520" y="80"/>
                    </a:cubicBezTo>
                    <a:cubicBezTo>
                      <a:pt x="4027" y="659"/>
                      <a:pt x="3505" y="1244"/>
                      <a:pt x="2806" y="1576"/>
                    </a:cubicBezTo>
                    <a:cubicBezTo>
                      <a:pt x="2483" y="1730"/>
                      <a:pt x="2188" y="1795"/>
                      <a:pt x="1906" y="1795"/>
                    </a:cubicBezTo>
                    <a:cubicBezTo>
                      <a:pt x="1421" y="1795"/>
                      <a:pt x="971" y="1604"/>
                      <a:pt x="464" y="1347"/>
                    </a:cubicBezTo>
                    <a:cubicBezTo>
                      <a:pt x="428" y="1329"/>
                      <a:pt x="387" y="1320"/>
                      <a:pt x="346" y="1320"/>
                    </a:cubicBezTo>
                    <a:cubicBezTo>
                      <a:pt x="179" y="1320"/>
                      <a:pt x="0" y="1458"/>
                      <a:pt x="78" y="1643"/>
                    </a:cubicBezTo>
                    <a:cubicBezTo>
                      <a:pt x="347" y="2296"/>
                      <a:pt x="1004" y="2553"/>
                      <a:pt x="1671" y="2553"/>
                    </a:cubicBezTo>
                    <a:cubicBezTo>
                      <a:pt x="1867" y="2553"/>
                      <a:pt x="2065" y="2530"/>
                      <a:pt x="2253" y="2489"/>
                    </a:cubicBezTo>
                    <a:cubicBezTo>
                      <a:pt x="3395" y="2240"/>
                      <a:pt x="4143" y="1263"/>
                      <a:pt x="4855" y="416"/>
                    </a:cubicBezTo>
                    <a:cubicBezTo>
                      <a:pt x="5005" y="239"/>
                      <a:pt x="4847" y="1"/>
                      <a:pt x="46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7" name="Google Shape;687;p49"/>
              <p:cNvSpPr/>
              <p:nvPr/>
            </p:nvSpPr>
            <p:spPr>
              <a:xfrm>
                <a:off x="1586025" y="979750"/>
                <a:ext cx="811425" cy="476675"/>
              </a:xfrm>
              <a:custGeom>
                <a:avLst/>
                <a:gdLst/>
                <a:ahLst/>
                <a:cxnLst/>
                <a:rect l="l" t="t" r="r" b="b"/>
                <a:pathLst>
                  <a:path w="32457" h="19067" extrusionOk="0">
                    <a:moveTo>
                      <a:pt x="16551" y="1"/>
                    </a:moveTo>
                    <a:cubicBezTo>
                      <a:pt x="15225" y="1"/>
                      <a:pt x="13914" y="30"/>
                      <a:pt x="12657" y="56"/>
                    </a:cubicBezTo>
                    <a:cubicBezTo>
                      <a:pt x="10241" y="105"/>
                      <a:pt x="7793" y="464"/>
                      <a:pt x="5622" y="1457"/>
                    </a:cubicBezTo>
                    <a:cubicBezTo>
                      <a:pt x="3450" y="2449"/>
                      <a:pt x="1571" y="4138"/>
                      <a:pt x="764" y="6276"/>
                    </a:cubicBezTo>
                    <a:cubicBezTo>
                      <a:pt x="0" y="8299"/>
                      <a:pt x="237" y="10533"/>
                      <a:pt x="714" y="12633"/>
                    </a:cubicBezTo>
                    <a:cubicBezTo>
                      <a:pt x="866" y="13306"/>
                      <a:pt x="1098" y="14047"/>
                      <a:pt x="1737" y="14383"/>
                    </a:cubicBezTo>
                    <a:cubicBezTo>
                      <a:pt x="2046" y="14546"/>
                      <a:pt x="2402" y="14586"/>
                      <a:pt x="2761" y="14586"/>
                    </a:cubicBezTo>
                    <a:cubicBezTo>
                      <a:pt x="2915" y="14586"/>
                      <a:pt x="3069" y="14579"/>
                      <a:pt x="3221" y="14571"/>
                    </a:cubicBezTo>
                    <a:lnTo>
                      <a:pt x="6279" y="14419"/>
                    </a:lnTo>
                    <a:cubicBezTo>
                      <a:pt x="6609" y="14401"/>
                      <a:pt x="6961" y="14378"/>
                      <a:pt x="7223" y="14186"/>
                    </a:cubicBezTo>
                    <a:cubicBezTo>
                      <a:pt x="7392" y="14063"/>
                      <a:pt x="7501" y="13883"/>
                      <a:pt x="7608" y="13708"/>
                    </a:cubicBezTo>
                    <a:lnTo>
                      <a:pt x="9419" y="10721"/>
                    </a:lnTo>
                    <a:cubicBezTo>
                      <a:pt x="10127" y="11733"/>
                      <a:pt x="10562" y="12910"/>
                      <a:pt x="10675" y="14114"/>
                    </a:cubicBezTo>
                    <a:cubicBezTo>
                      <a:pt x="13125" y="14239"/>
                      <a:pt x="15578" y="14324"/>
                      <a:pt x="18030" y="14368"/>
                    </a:cubicBezTo>
                    <a:cubicBezTo>
                      <a:pt x="18149" y="14370"/>
                      <a:pt x="18268" y="14372"/>
                      <a:pt x="18387" y="14372"/>
                    </a:cubicBezTo>
                    <a:cubicBezTo>
                      <a:pt x="18929" y="14372"/>
                      <a:pt x="19474" y="14335"/>
                      <a:pt x="19957" y="14117"/>
                    </a:cubicBezTo>
                    <a:cubicBezTo>
                      <a:pt x="20672" y="13798"/>
                      <a:pt x="21145" y="13122"/>
                      <a:pt x="21372" y="12410"/>
                    </a:cubicBezTo>
                    <a:cubicBezTo>
                      <a:pt x="21600" y="11698"/>
                      <a:pt x="21613" y="10945"/>
                      <a:pt x="21623" y="10202"/>
                    </a:cubicBezTo>
                    <a:cubicBezTo>
                      <a:pt x="21747" y="12127"/>
                      <a:pt x="22616" y="14001"/>
                      <a:pt x="24035" y="15397"/>
                    </a:cubicBezTo>
                    <a:cubicBezTo>
                      <a:pt x="25453" y="16792"/>
                      <a:pt x="28045" y="18862"/>
                      <a:pt x="30086" y="19067"/>
                    </a:cubicBezTo>
                    <a:lnTo>
                      <a:pt x="32019" y="17898"/>
                    </a:lnTo>
                    <a:cubicBezTo>
                      <a:pt x="32456" y="15833"/>
                      <a:pt x="31201" y="13335"/>
                      <a:pt x="31152" y="11229"/>
                    </a:cubicBezTo>
                    <a:cubicBezTo>
                      <a:pt x="31101" y="9122"/>
                      <a:pt x="32247" y="5173"/>
                      <a:pt x="30844" y="3528"/>
                    </a:cubicBezTo>
                    <a:cubicBezTo>
                      <a:pt x="29613" y="2083"/>
                      <a:pt x="29536" y="1837"/>
                      <a:pt x="25011" y="765"/>
                    </a:cubicBezTo>
                    <a:cubicBezTo>
                      <a:pt x="22380" y="141"/>
                      <a:pt x="19429" y="1"/>
                      <a:pt x="165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8" name="Google Shape;688;p49"/>
              <p:cNvSpPr/>
              <p:nvPr/>
            </p:nvSpPr>
            <p:spPr>
              <a:xfrm>
                <a:off x="2337400" y="1034250"/>
                <a:ext cx="170075" cy="44525"/>
              </a:xfrm>
              <a:custGeom>
                <a:avLst/>
                <a:gdLst/>
                <a:ahLst/>
                <a:cxnLst/>
                <a:rect l="l" t="t" r="r" b="b"/>
                <a:pathLst>
                  <a:path w="6803" h="1781" extrusionOk="0">
                    <a:moveTo>
                      <a:pt x="2378" y="0"/>
                    </a:moveTo>
                    <a:cubicBezTo>
                      <a:pt x="1854" y="0"/>
                      <a:pt x="1384" y="62"/>
                      <a:pt x="1012" y="150"/>
                    </a:cubicBezTo>
                    <a:cubicBezTo>
                      <a:pt x="365" y="300"/>
                      <a:pt x="0" y="493"/>
                      <a:pt x="13" y="525"/>
                    </a:cubicBezTo>
                    <a:cubicBezTo>
                      <a:pt x="15" y="531"/>
                      <a:pt x="24" y="535"/>
                      <a:pt x="42" y="535"/>
                    </a:cubicBezTo>
                    <a:cubicBezTo>
                      <a:pt x="206" y="535"/>
                      <a:pt x="1046" y="272"/>
                      <a:pt x="2194" y="272"/>
                    </a:cubicBezTo>
                    <a:cubicBezTo>
                      <a:pt x="2607" y="272"/>
                      <a:pt x="3060" y="306"/>
                      <a:pt x="3536" y="398"/>
                    </a:cubicBezTo>
                    <a:cubicBezTo>
                      <a:pt x="5415" y="730"/>
                      <a:pt x="6642" y="1781"/>
                      <a:pt x="6770" y="1781"/>
                    </a:cubicBezTo>
                    <a:cubicBezTo>
                      <a:pt x="6775" y="1781"/>
                      <a:pt x="6778" y="1780"/>
                      <a:pt x="6780" y="1777"/>
                    </a:cubicBezTo>
                    <a:cubicBezTo>
                      <a:pt x="6802" y="1752"/>
                      <a:pt x="6531" y="1441"/>
                      <a:pt x="5981" y="1070"/>
                    </a:cubicBezTo>
                    <a:cubicBezTo>
                      <a:pt x="5436" y="698"/>
                      <a:pt x="4590" y="297"/>
                      <a:pt x="3590" y="110"/>
                    </a:cubicBezTo>
                    <a:cubicBezTo>
                      <a:pt x="3168" y="33"/>
                      <a:pt x="2759" y="0"/>
                      <a:pt x="23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89" name="Google Shape;689;p49"/>
              <p:cNvSpPr/>
              <p:nvPr/>
            </p:nvSpPr>
            <p:spPr>
              <a:xfrm>
                <a:off x="2310625" y="892950"/>
                <a:ext cx="36775" cy="1636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6546" extrusionOk="0">
                    <a:moveTo>
                      <a:pt x="426" y="0"/>
                    </a:moveTo>
                    <a:cubicBezTo>
                      <a:pt x="425" y="0"/>
                      <a:pt x="424" y="1"/>
                      <a:pt x="423" y="1"/>
                    </a:cubicBezTo>
                    <a:cubicBezTo>
                      <a:pt x="381" y="27"/>
                      <a:pt x="584" y="365"/>
                      <a:pt x="790" y="950"/>
                    </a:cubicBezTo>
                    <a:cubicBezTo>
                      <a:pt x="996" y="1536"/>
                      <a:pt x="1174" y="2383"/>
                      <a:pt x="1122" y="3325"/>
                    </a:cubicBezTo>
                    <a:cubicBezTo>
                      <a:pt x="1063" y="4266"/>
                      <a:pt x="790" y="5090"/>
                      <a:pt x="513" y="5645"/>
                    </a:cubicBezTo>
                    <a:cubicBezTo>
                      <a:pt x="238" y="6199"/>
                      <a:pt x="1" y="6514"/>
                      <a:pt x="40" y="6545"/>
                    </a:cubicBezTo>
                    <a:cubicBezTo>
                      <a:pt x="41" y="6546"/>
                      <a:pt x="42" y="6546"/>
                      <a:pt x="44" y="6546"/>
                    </a:cubicBezTo>
                    <a:cubicBezTo>
                      <a:pt x="84" y="6546"/>
                      <a:pt x="376" y="6279"/>
                      <a:pt x="696" y="5744"/>
                    </a:cubicBezTo>
                    <a:cubicBezTo>
                      <a:pt x="1032" y="5194"/>
                      <a:pt x="1354" y="4334"/>
                      <a:pt x="1415" y="3342"/>
                    </a:cubicBezTo>
                    <a:cubicBezTo>
                      <a:pt x="1471" y="2351"/>
                      <a:pt x="1251" y="1459"/>
                      <a:pt x="983" y="874"/>
                    </a:cubicBezTo>
                    <a:cubicBezTo>
                      <a:pt x="725" y="299"/>
                      <a:pt x="463" y="0"/>
                      <a:pt x="4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90" name="Google Shape;690;p49"/>
              <p:cNvSpPr/>
              <p:nvPr/>
            </p:nvSpPr>
            <p:spPr>
              <a:xfrm>
                <a:off x="2356175" y="1355825"/>
                <a:ext cx="722800" cy="516750"/>
              </a:xfrm>
              <a:custGeom>
                <a:avLst/>
                <a:gdLst/>
                <a:ahLst/>
                <a:cxnLst/>
                <a:rect l="l" t="t" r="r" b="b"/>
                <a:pathLst>
                  <a:path w="28912" h="20670" extrusionOk="0">
                    <a:moveTo>
                      <a:pt x="10344" y="1"/>
                    </a:moveTo>
                    <a:cubicBezTo>
                      <a:pt x="9860" y="1"/>
                      <a:pt x="9387" y="57"/>
                      <a:pt x="8944" y="155"/>
                    </a:cubicBezTo>
                    <a:cubicBezTo>
                      <a:pt x="7800" y="392"/>
                      <a:pt x="6791" y="782"/>
                      <a:pt x="5857" y="1058"/>
                    </a:cubicBezTo>
                    <a:cubicBezTo>
                      <a:pt x="4919" y="1368"/>
                      <a:pt x="4034" y="1501"/>
                      <a:pt x="3259" y="1501"/>
                    </a:cubicBezTo>
                    <a:cubicBezTo>
                      <a:pt x="2502" y="1501"/>
                      <a:pt x="1849" y="1374"/>
                      <a:pt x="1357" y="1163"/>
                    </a:cubicBezTo>
                    <a:cubicBezTo>
                      <a:pt x="382" y="751"/>
                      <a:pt x="56" y="183"/>
                      <a:pt x="5" y="183"/>
                    </a:cubicBezTo>
                    <a:cubicBezTo>
                      <a:pt x="3" y="183"/>
                      <a:pt x="2" y="184"/>
                      <a:pt x="1" y="186"/>
                    </a:cubicBezTo>
                    <a:cubicBezTo>
                      <a:pt x="1" y="186"/>
                      <a:pt x="73" y="322"/>
                      <a:pt x="271" y="538"/>
                    </a:cubicBezTo>
                    <a:cubicBezTo>
                      <a:pt x="462" y="754"/>
                      <a:pt x="803" y="1038"/>
                      <a:pt x="1310" y="1266"/>
                    </a:cubicBezTo>
                    <a:cubicBezTo>
                      <a:pt x="1840" y="1515"/>
                      <a:pt x="2560" y="1664"/>
                      <a:pt x="3397" y="1664"/>
                    </a:cubicBezTo>
                    <a:cubicBezTo>
                      <a:pt x="4157" y="1664"/>
                      <a:pt x="5015" y="1541"/>
                      <a:pt x="5914" y="1256"/>
                    </a:cubicBezTo>
                    <a:cubicBezTo>
                      <a:pt x="6862" y="989"/>
                      <a:pt x="7872" y="613"/>
                      <a:pt x="8989" y="392"/>
                    </a:cubicBezTo>
                    <a:cubicBezTo>
                      <a:pt x="9410" y="304"/>
                      <a:pt x="9849" y="254"/>
                      <a:pt x="10296" y="254"/>
                    </a:cubicBezTo>
                    <a:cubicBezTo>
                      <a:pt x="11034" y="254"/>
                      <a:pt x="11792" y="389"/>
                      <a:pt x="12520" y="708"/>
                    </a:cubicBezTo>
                    <a:cubicBezTo>
                      <a:pt x="13680" y="1214"/>
                      <a:pt x="14741" y="2125"/>
                      <a:pt x="15428" y="3320"/>
                    </a:cubicBezTo>
                    <a:cubicBezTo>
                      <a:pt x="15780" y="3926"/>
                      <a:pt x="16013" y="4593"/>
                      <a:pt x="16116" y="5286"/>
                    </a:cubicBezTo>
                    <a:cubicBezTo>
                      <a:pt x="16227" y="5985"/>
                      <a:pt x="16150" y="6720"/>
                      <a:pt x="16147" y="7476"/>
                    </a:cubicBezTo>
                    <a:cubicBezTo>
                      <a:pt x="16139" y="8225"/>
                      <a:pt x="16225" y="9027"/>
                      <a:pt x="16639" y="9685"/>
                    </a:cubicBezTo>
                    <a:cubicBezTo>
                      <a:pt x="17040" y="10343"/>
                      <a:pt x="17672" y="10805"/>
                      <a:pt x="18329" y="11103"/>
                    </a:cubicBezTo>
                    <a:cubicBezTo>
                      <a:pt x="18990" y="11401"/>
                      <a:pt x="19685" y="11564"/>
                      <a:pt x="20371" y="11644"/>
                    </a:cubicBezTo>
                    <a:cubicBezTo>
                      <a:pt x="21054" y="11721"/>
                      <a:pt x="21721" y="11736"/>
                      <a:pt x="22368" y="11766"/>
                    </a:cubicBezTo>
                    <a:cubicBezTo>
                      <a:pt x="23654" y="11810"/>
                      <a:pt x="24882" y="11975"/>
                      <a:pt x="25872" y="12536"/>
                    </a:cubicBezTo>
                    <a:cubicBezTo>
                      <a:pt x="26794" y="13047"/>
                      <a:pt x="27556" y="13805"/>
                      <a:pt x="28072" y="14725"/>
                    </a:cubicBezTo>
                    <a:cubicBezTo>
                      <a:pt x="28498" y="15484"/>
                      <a:pt x="28728" y="16339"/>
                      <a:pt x="28745" y="17209"/>
                    </a:cubicBezTo>
                    <a:cubicBezTo>
                      <a:pt x="28759" y="17869"/>
                      <a:pt x="28663" y="18525"/>
                      <a:pt x="28457" y="19152"/>
                    </a:cubicBezTo>
                    <a:cubicBezTo>
                      <a:pt x="28108" y="20185"/>
                      <a:pt x="27682" y="20650"/>
                      <a:pt x="27720" y="20669"/>
                    </a:cubicBezTo>
                    <a:cubicBezTo>
                      <a:pt x="27720" y="20670"/>
                      <a:pt x="27720" y="20670"/>
                      <a:pt x="27721" y="20670"/>
                    </a:cubicBezTo>
                    <a:cubicBezTo>
                      <a:pt x="27726" y="20670"/>
                      <a:pt x="27752" y="20642"/>
                      <a:pt x="27797" y="20588"/>
                    </a:cubicBezTo>
                    <a:cubicBezTo>
                      <a:pt x="27866" y="20502"/>
                      <a:pt x="27931" y="20414"/>
                      <a:pt x="27992" y="20322"/>
                    </a:cubicBezTo>
                    <a:cubicBezTo>
                      <a:pt x="28231" y="19970"/>
                      <a:pt x="28422" y="19589"/>
                      <a:pt x="28565" y="19190"/>
                    </a:cubicBezTo>
                    <a:cubicBezTo>
                      <a:pt x="28795" y="18555"/>
                      <a:pt x="28912" y="17884"/>
                      <a:pt x="28908" y="17208"/>
                    </a:cubicBezTo>
                    <a:cubicBezTo>
                      <a:pt x="28910" y="16306"/>
                      <a:pt x="28686" y="15419"/>
                      <a:pt x="28254" y="14625"/>
                    </a:cubicBezTo>
                    <a:cubicBezTo>
                      <a:pt x="27730" y="13661"/>
                      <a:pt x="26946" y="12864"/>
                      <a:pt x="25992" y="12324"/>
                    </a:cubicBezTo>
                    <a:cubicBezTo>
                      <a:pt x="24959" y="11726"/>
                      <a:pt x="23672" y="11548"/>
                      <a:pt x="22381" y="11497"/>
                    </a:cubicBezTo>
                    <a:cubicBezTo>
                      <a:pt x="21090" y="11433"/>
                      <a:pt x="19710" y="11428"/>
                      <a:pt x="18450" y="10842"/>
                    </a:cubicBezTo>
                    <a:cubicBezTo>
                      <a:pt x="17829" y="10559"/>
                      <a:pt x="17250" y="10129"/>
                      <a:pt x="16890" y="9535"/>
                    </a:cubicBezTo>
                    <a:cubicBezTo>
                      <a:pt x="16518" y="8946"/>
                      <a:pt x="16435" y="8212"/>
                      <a:pt x="16441" y="7477"/>
                    </a:cubicBezTo>
                    <a:cubicBezTo>
                      <a:pt x="16441" y="6741"/>
                      <a:pt x="16523" y="5991"/>
                      <a:pt x="16405" y="5247"/>
                    </a:cubicBezTo>
                    <a:cubicBezTo>
                      <a:pt x="16297" y="4517"/>
                      <a:pt x="16050" y="3816"/>
                      <a:pt x="15679" y="3179"/>
                    </a:cubicBezTo>
                    <a:cubicBezTo>
                      <a:pt x="14954" y="1929"/>
                      <a:pt x="13844" y="984"/>
                      <a:pt x="12628" y="461"/>
                    </a:cubicBezTo>
                    <a:cubicBezTo>
                      <a:pt x="11883" y="137"/>
                      <a:pt x="11099" y="1"/>
                      <a:pt x="103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91" name="Google Shape;691;p49"/>
              <p:cNvSpPr/>
              <p:nvPr/>
            </p:nvSpPr>
            <p:spPr>
              <a:xfrm>
                <a:off x="1522750" y="1030525"/>
                <a:ext cx="225000" cy="324325"/>
              </a:xfrm>
              <a:custGeom>
                <a:avLst/>
                <a:gdLst/>
                <a:ahLst/>
                <a:cxnLst/>
                <a:rect l="l" t="t" r="r" b="b"/>
                <a:pathLst>
                  <a:path w="9000" h="12973" extrusionOk="0">
                    <a:moveTo>
                      <a:pt x="8624" y="0"/>
                    </a:moveTo>
                    <a:cubicBezTo>
                      <a:pt x="8527" y="0"/>
                      <a:pt x="8412" y="3"/>
                      <a:pt x="8279" y="9"/>
                    </a:cubicBezTo>
                    <a:cubicBezTo>
                      <a:pt x="7819" y="29"/>
                      <a:pt x="7153" y="120"/>
                      <a:pt x="6363" y="361"/>
                    </a:cubicBezTo>
                    <a:cubicBezTo>
                      <a:pt x="4796" y="819"/>
                      <a:pt x="2683" y="2052"/>
                      <a:pt x="1369" y="4256"/>
                    </a:cubicBezTo>
                    <a:cubicBezTo>
                      <a:pt x="68" y="6468"/>
                      <a:pt x="1" y="8913"/>
                      <a:pt x="351" y="10507"/>
                    </a:cubicBezTo>
                    <a:cubicBezTo>
                      <a:pt x="521" y="11316"/>
                      <a:pt x="760" y="11942"/>
                      <a:pt x="965" y="12355"/>
                    </a:cubicBezTo>
                    <a:cubicBezTo>
                      <a:pt x="1164" y="12760"/>
                      <a:pt x="1305" y="12972"/>
                      <a:pt x="1322" y="12972"/>
                    </a:cubicBezTo>
                    <a:cubicBezTo>
                      <a:pt x="1323" y="12972"/>
                      <a:pt x="1323" y="12972"/>
                      <a:pt x="1323" y="12972"/>
                    </a:cubicBezTo>
                    <a:cubicBezTo>
                      <a:pt x="1385" y="12947"/>
                      <a:pt x="837" y="12067"/>
                      <a:pt x="557" y="10469"/>
                    </a:cubicBezTo>
                    <a:cubicBezTo>
                      <a:pt x="266" y="8901"/>
                      <a:pt x="366" y="6538"/>
                      <a:pt x="1621" y="4407"/>
                    </a:cubicBezTo>
                    <a:cubicBezTo>
                      <a:pt x="2888" y="2282"/>
                      <a:pt x="4913" y="1057"/>
                      <a:pt x="6428" y="559"/>
                    </a:cubicBezTo>
                    <a:cubicBezTo>
                      <a:pt x="7962" y="38"/>
                      <a:pt x="8999" y="94"/>
                      <a:pt x="8991" y="27"/>
                    </a:cubicBezTo>
                    <a:cubicBezTo>
                      <a:pt x="8991" y="15"/>
                      <a:pt x="8864" y="0"/>
                      <a:pt x="86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92" name="Google Shape;692;p49"/>
              <p:cNvSpPr/>
              <p:nvPr/>
            </p:nvSpPr>
            <p:spPr>
              <a:xfrm>
                <a:off x="1275900" y="1370675"/>
                <a:ext cx="381250" cy="802450"/>
              </a:xfrm>
              <a:custGeom>
                <a:avLst/>
                <a:gdLst/>
                <a:ahLst/>
                <a:cxnLst/>
                <a:rect l="l" t="t" r="r" b="b"/>
                <a:pathLst>
                  <a:path w="15250" h="32098" extrusionOk="0">
                    <a:moveTo>
                      <a:pt x="14853" y="1"/>
                    </a:moveTo>
                    <a:cubicBezTo>
                      <a:pt x="14849" y="1"/>
                      <a:pt x="14827" y="40"/>
                      <a:pt x="14787" y="116"/>
                    </a:cubicBezTo>
                    <a:cubicBezTo>
                      <a:pt x="14739" y="210"/>
                      <a:pt x="14682" y="325"/>
                      <a:pt x="14613" y="464"/>
                    </a:cubicBezTo>
                    <a:cubicBezTo>
                      <a:pt x="14449" y="764"/>
                      <a:pt x="14220" y="1212"/>
                      <a:pt x="13850" y="1744"/>
                    </a:cubicBezTo>
                    <a:cubicBezTo>
                      <a:pt x="12818" y="3256"/>
                      <a:pt x="11428" y="4490"/>
                      <a:pt x="9804" y="5338"/>
                    </a:cubicBezTo>
                    <a:cubicBezTo>
                      <a:pt x="9297" y="5610"/>
                      <a:pt x="8736" y="5828"/>
                      <a:pt x="8140" y="6054"/>
                    </a:cubicBezTo>
                    <a:cubicBezTo>
                      <a:pt x="7551" y="6288"/>
                      <a:pt x="6917" y="6536"/>
                      <a:pt x="6356" y="6973"/>
                    </a:cubicBezTo>
                    <a:cubicBezTo>
                      <a:pt x="5791" y="7402"/>
                      <a:pt x="5372" y="8078"/>
                      <a:pt x="5254" y="8829"/>
                    </a:cubicBezTo>
                    <a:cubicBezTo>
                      <a:pt x="5128" y="9579"/>
                      <a:pt x="5243" y="10352"/>
                      <a:pt x="5400" y="11106"/>
                    </a:cubicBezTo>
                    <a:cubicBezTo>
                      <a:pt x="5559" y="11867"/>
                      <a:pt x="5778" y="12620"/>
                      <a:pt x="5909" y="13407"/>
                    </a:cubicBezTo>
                    <a:cubicBezTo>
                      <a:pt x="6048" y="14209"/>
                      <a:pt x="6128" y="15021"/>
                      <a:pt x="6150" y="15835"/>
                    </a:cubicBezTo>
                    <a:cubicBezTo>
                      <a:pt x="6163" y="16660"/>
                      <a:pt x="6150" y="17520"/>
                      <a:pt x="6006" y="18347"/>
                    </a:cubicBezTo>
                    <a:cubicBezTo>
                      <a:pt x="5925" y="18759"/>
                      <a:pt x="5801" y="19169"/>
                      <a:pt x="5577" y="19511"/>
                    </a:cubicBezTo>
                    <a:cubicBezTo>
                      <a:pt x="5351" y="19854"/>
                      <a:pt x="5020" y="20113"/>
                      <a:pt x="4618" y="20206"/>
                    </a:cubicBezTo>
                    <a:cubicBezTo>
                      <a:pt x="4217" y="20309"/>
                      <a:pt x="3778" y="20287"/>
                      <a:pt x="3331" y="20309"/>
                    </a:cubicBezTo>
                    <a:cubicBezTo>
                      <a:pt x="2884" y="20323"/>
                      <a:pt x="2418" y="20432"/>
                      <a:pt x="2017" y="20643"/>
                    </a:cubicBezTo>
                    <a:cubicBezTo>
                      <a:pt x="1210" y="21072"/>
                      <a:pt x="640" y="21818"/>
                      <a:pt x="333" y="22624"/>
                    </a:cubicBezTo>
                    <a:cubicBezTo>
                      <a:pt x="13" y="23434"/>
                      <a:pt x="0" y="24326"/>
                      <a:pt x="182" y="25126"/>
                    </a:cubicBezTo>
                    <a:cubicBezTo>
                      <a:pt x="360" y="25936"/>
                      <a:pt x="719" y="26671"/>
                      <a:pt x="1148" y="27321"/>
                    </a:cubicBezTo>
                    <a:cubicBezTo>
                      <a:pt x="2014" y="28626"/>
                      <a:pt x="3156" y="29616"/>
                      <a:pt x="4330" y="30343"/>
                    </a:cubicBezTo>
                    <a:cubicBezTo>
                      <a:pt x="5421" y="31017"/>
                      <a:pt x="6616" y="31506"/>
                      <a:pt x="7866" y="31793"/>
                    </a:cubicBezTo>
                    <a:cubicBezTo>
                      <a:pt x="8758" y="31996"/>
                      <a:pt x="9670" y="32098"/>
                      <a:pt x="10586" y="32098"/>
                    </a:cubicBezTo>
                    <a:cubicBezTo>
                      <a:pt x="10726" y="32098"/>
                      <a:pt x="10866" y="32095"/>
                      <a:pt x="11006" y="32091"/>
                    </a:cubicBezTo>
                    <a:cubicBezTo>
                      <a:pt x="11800" y="32058"/>
                      <a:pt x="12588" y="31940"/>
                      <a:pt x="13358" y="31739"/>
                    </a:cubicBezTo>
                    <a:cubicBezTo>
                      <a:pt x="13988" y="31565"/>
                      <a:pt x="14467" y="31395"/>
                      <a:pt x="14777" y="31244"/>
                    </a:cubicBezTo>
                    <a:cubicBezTo>
                      <a:pt x="14921" y="31179"/>
                      <a:pt x="15035" y="31125"/>
                      <a:pt x="15132" y="31081"/>
                    </a:cubicBezTo>
                    <a:cubicBezTo>
                      <a:pt x="15210" y="31041"/>
                      <a:pt x="15250" y="31022"/>
                      <a:pt x="15248" y="31015"/>
                    </a:cubicBezTo>
                    <a:cubicBezTo>
                      <a:pt x="15247" y="31013"/>
                      <a:pt x="15245" y="31012"/>
                      <a:pt x="15241" y="31012"/>
                    </a:cubicBezTo>
                    <a:cubicBezTo>
                      <a:pt x="15165" y="31012"/>
                      <a:pt x="14524" y="31335"/>
                      <a:pt x="13331" y="31629"/>
                    </a:cubicBezTo>
                    <a:cubicBezTo>
                      <a:pt x="12565" y="31806"/>
                      <a:pt x="11785" y="31906"/>
                      <a:pt x="10999" y="31927"/>
                    </a:cubicBezTo>
                    <a:cubicBezTo>
                      <a:pt x="10928" y="31928"/>
                      <a:pt x="10856" y="31929"/>
                      <a:pt x="10785" y="31929"/>
                    </a:cubicBezTo>
                    <a:cubicBezTo>
                      <a:pt x="9817" y="31929"/>
                      <a:pt x="8853" y="31815"/>
                      <a:pt x="7912" y="31590"/>
                    </a:cubicBezTo>
                    <a:cubicBezTo>
                      <a:pt x="6690" y="31295"/>
                      <a:pt x="5523" y="30806"/>
                      <a:pt x="4456" y="30138"/>
                    </a:cubicBezTo>
                    <a:cubicBezTo>
                      <a:pt x="3316" y="29418"/>
                      <a:pt x="2205" y="28442"/>
                      <a:pt x="1372" y="27174"/>
                    </a:cubicBezTo>
                    <a:cubicBezTo>
                      <a:pt x="961" y="26542"/>
                      <a:pt x="621" y="25833"/>
                      <a:pt x="454" y="25067"/>
                    </a:cubicBezTo>
                    <a:cubicBezTo>
                      <a:pt x="288" y="24301"/>
                      <a:pt x="302" y="23480"/>
                      <a:pt x="599" y="22727"/>
                    </a:cubicBezTo>
                    <a:cubicBezTo>
                      <a:pt x="887" y="21977"/>
                      <a:pt x="1421" y="21288"/>
                      <a:pt x="2151" y="20902"/>
                    </a:cubicBezTo>
                    <a:cubicBezTo>
                      <a:pt x="2518" y="20712"/>
                      <a:pt x="2917" y="20615"/>
                      <a:pt x="3346" y="20602"/>
                    </a:cubicBezTo>
                    <a:cubicBezTo>
                      <a:pt x="3771" y="20579"/>
                      <a:pt x="4225" y="20606"/>
                      <a:pt x="4690" y="20493"/>
                    </a:cubicBezTo>
                    <a:cubicBezTo>
                      <a:pt x="5158" y="20385"/>
                      <a:pt x="5572" y="20066"/>
                      <a:pt x="5821" y="19673"/>
                    </a:cubicBezTo>
                    <a:cubicBezTo>
                      <a:pt x="6076" y="19280"/>
                      <a:pt x="6207" y="18836"/>
                      <a:pt x="6292" y="18404"/>
                    </a:cubicBezTo>
                    <a:cubicBezTo>
                      <a:pt x="6441" y="17527"/>
                      <a:pt x="6451" y="16674"/>
                      <a:pt x="6436" y="15828"/>
                    </a:cubicBezTo>
                    <a:cubicBezTo>
                      <a:pt x="6413" y="15000"/>
                      <a:pt x="6330" y="14175"/>
                      <a:pt x="6186" y="13358"/>
                    </a:cubicBezTo>
                    <a:cubicBezTo>
                      <a:pt x="6048" y="12556"/>
                      <a:pt x="5824" y="11795"/>
                      <a:pt x="5663" y="11050"/>
                    </a:cubicBezTo>
                    <a:cubicBezTo>
                      <a:pt x="5505" y="10307"/>
                      <a:pt x="5395" y="9566"/>
                      <a:pt x="5510" y="8872"/>
                    </a:cubicBezTo>
                    <a:cubicBezTo>
                      <a:pt x="5613" y="8196"/>
                      <a:pt x="5969" y="7586"/>
                      <a:pt x="6506" y="7163"/>
                    </a:cubicBezTo>
                    <a:cubicBezTo>
                      <a:pt x="7569" y="6356"/>
                      <a:pt x="8885" y="6116"/>
                      <a:pt x="9903" y="5522"/>
                    </a:cubicBezTo>
                    <a:cubicBezTo>
                      <a:pt x="11543" y="4646"/>
                      <a:pt x="12934" y="3368"/>
                      <a:pt x="13945" y="1808"/>
                    </a:cubicBezTo>
                    <a:cubicBezTo>
                      <a:pt x="14651" y="703"/>
                      <a:pt x="14854" y="1"/>
                      <a:pt x="14854" y="1"/>
                    </a:cubicBezTo>
                    <a:cubicBezTo>
                      <a:pt x="14854" y="1"/>
                      <a:pt x="14854" y="1"/>
                      <a:pt x="148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93" name="Google Shape;693;p49"/>
              <p:cNvSpPr/>
              <p:nvPr/>
            </p:nvSpPr>
            <p:spPr>
              <a:xfrm>
                <a:off x="2128300" y="1158900"/>
                <a:ext cx="238450" cy="311675"/>
              </a:xfrm>
              <a:custGeom>
                <a:avLst/>
                <a:gdLst/>
                <a:ahLst/>
                <a:cxnLst/>
                <a:rect l="l" t="t" r="r" b="b"/>
                <a:pathLst>
                  <a:path w="9538" h="12467" extrusionOk="0">
                    <a:moveTo>
                      <a:pt x="302" y="0"/>
                    </a:moveTo>
                    <a:cubicBezTo>
                      <a:pt x="282" y="0"/>
                      <a:pt x="241" y="265"/>
                      <a:pt x="189" y="743"/>
                    </a:cubicBezTo>
                    <a:cubicBezTo>
                      <a:pt x="136" y="1221"/>
                      <a:pt x="69" y="1917"/>
                      <a:pt x="33" y="2783"/>
                    </a:cubicBezTo>
                    <a:cubicBezTo>
                      <a:pt x="2" y="3645"/>
                      <a:pt x="1" y="4683"/>
                      <a:pt x="164" y="5822"/>
                    </a:cubicBezTo>
                    <a:cubicBezTo>
                      <a:pt x="325" y="6961"/>
                      <a:pt x="686" y="8204"/>
                      <a:pt x="1366" y="9362"/>
                    </a:cubicBezTo>
                    <a:cubicBezTo>
                      <a:pt x="2045" y="10513"/>
                      <a:pt x="2999" y="11446"/>
                      <a:pt x="4061" y="11947"/>
                    </a:cubicBezTo>
                    <a:cubicBezTo>
                      <a:pt x="4849" y="12319"/>
                      <a:pt x="5651" y="12467"/>
                      <a:pt x="6367" y="12467"/>
                    </a:cubicBezTo>
                    <a:cubicBezTo>
                      <a:pt x="6616" y="12467"/>
                      <a:pt x="6855" y="12449"/>
                      <a:pt x="7079" y="12416"/>
                    </a:cubicBezTo>
                    <a:cubicBezTo>
                      <a:pt x="7953" y="12284"/>
                      <a:pt x="8606" y="11952"/>
                      <a:pt x="8993" y="11654"/>
                    </a:cubicBezTo>
                    <a:cubicBezTo>
                      <a:pt x="9186" y="11503"/>
                      <a:pt x="9328" y="11379"/>
                      <a:pt x="9410" y="11279"/>
                    </a:cubicBezTo>
                    <a:cubicBezTo>
                      <a:pt x="9497" y="11184"/>
                      <a:pt x="9538" y="11132"/>
                      <a:pt x="9531" y="11125"/>
                    </a:cubicBezTo>
                    <a:cubicBezTo>
                      <a:pt x="9530" y="11124"/>
                      <a:pt x="9528" y="11123"/>
                      <a:pt x="9526" y="11123"/>
                    </a:cubicBezTo>
                    <a:cubicBezTo>
                      <a:pt x="9489" y="11123"/>
                      <a:pt x="9306" y="11315"/>
                      <a:pt x="8927" y="11560"/>
                    </a:cubicBezTo>
                    <a:cubicBezTo>
                      <a:pt x="8533" y="11819"/>
                      <a:pt x="7893" y="12110"/>
                      <a:pt x="7053" y="12210"/>
                    </a:cubicBezTo>
                    <a:cubicBezTo>
                      <a:pt x="6877" y="12230"/>
                      <a:pt x="6691" y="12241"/>
                      <a:pt x="6498" y="12241"/>
                    </a:cubicBezTo>
                    <a:cubicBezTo>
                      <a:pt x="5781" y="12241"/>
                      <a:pt x="4968" y="12090"/>
                      <a:pt x="4181" y="11704"/>
                    </a:cubicBezTo>
                    <a:cubicBezTo>
                      <a:pt x="3182" y="11213"/>
                      <a:pt x="2272" y="10321"/>
                      <a:pt x="1618" y="9213"/>
                    </a:cubicBezTo>
                    <a:cubicBezTo>
                      <a:pt x="963" y="8095"/>
                      <a:pt x="603" y="6894"/>
                      <a:pt x="431" y="5783"/>
                    </a:cubicBezTo>
                    <a:cubicBezTo>
                      <a:pt x="256" y="4668"/>
                      <a:pt x="236" y="3645"/>
                      <a:pt x="240" y="2788"/>
                    </a:cubicBezTo>
                    <a:cubicBezTo>
                      <a:pt x="251" y="1928"/>
                      <a:pt x="285" y="1233"/>
                      <a:pt x="302" y="751"/>
                    </a:cubicBezTo>
                    <a:cubicBezTo>
                      <a:pt x="318" y="270"/>
                      <a:pt x="323" y="2"/>
                      <a:pt x="302" y="0"/>
                    </a:cubicBezTo>
                    <a:cubicBezTo>
                      <a:pt x="302" y="0"/>
                      <a:pt x="302" y="0"/>
                      <a:pt x="3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94" name="Google Shape;694;p49"/>
              <p:cNvSpPr/>
              <p:nvPr/>
            </p:nvSpPr>
            <p:spPr>
              <a:xfrm>
                <a:off x="2319750" y="1686825"/>
                <a:ext cx="157250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290" h="6047" extrusionOk="0">
                    <a:moveTo>
                      <a:pt x="2834" y="1"/>
                    </a:moveTo>
                    <a:cubicBezTo>
                      <a:pt x="2736" y="1"/>
                      <a:pt x="2549" y="19"/>
                      <a:pt x="2291" y="94"/>
                    </a:cubicBezTo>
                    <a:cubicBezTo>
                      <a:pt x="1904" y="205"/>
                      <a:pt x="1351" y="477"/>
                      <a:pt x="868" y="1038"/>
                    </a:cubicBezTo>
                    <a:cubicBezTo>
                      <a:pt x="390" y="1580"/>
                      <a:pt x="1" y="2478"/>
                      <a:pt x="189" y="3464"/>
                    </a:cubicBezTo>
                    <a:cubicBezTo>
                      <a:pt x="356" y="4426"/>
                      <a:pt x="1037" y="5433"/>
                      <a:pt x="2119" y="5858"/>
                    </a:cubicBezTo>
                    <a:cubicBezTo>
                      <a:pt x="2466" y="5988"/>
                      <a:pt x="2823" y="6047"/>
                      <a:pt x="3173" y="6047"/>
                    </a:cubicBezTo>
                    <a:cubicBezTo>
                      <a:pt x="3918" y="6047"/>
                      <a:pt x="4631" y="5780"/>
                      <a:pt x="5153" y="5370"/>
                    </a:cubicBezTo>
                    <a:cubicBezTo>
                      <a:pt x="5952" y="4765"/>
                      <a:pt x="6265" y="3837"/>
                      <a:pt x="6273" y="3113"/>
                    </a:cubicBezTo>
                    <a:cubicBezTo>
                      <a:pt x="6289" y="2374"/>
                      <a:pt x="6060" y="1801"/>
                      <a:pt x="5847" y="1460"/>
                    </a:cubicBezTo>
                    <a:cubicBezTo>
                      <a:pt x="5640" y="1125"/>
                      <a:pt x="5464" y="982"/>
                      <a:pt x="5444" y="982"/>
                    </a:cubicBezTo>
                    <a:cubicBezTo>
                      <a:pt x="5444" y="982"/>
                      <a:pt x="5443" y="982"/>
                      <a:pt x="5443" y="982"/>
                    </a:cubicBezTo>
                    <a:cubicBezTo>
                      <a:pt x="5422" y="1000"/>
                      <a:pt x="5569" y="1169"/>
                      <a:pt x="5744" y="1518"/>
                    </a:cubicBezTo>
                    <a:cubicBezTo>
                      <a:pt x="5985" y="2009"/>
                      <a:pt x="6093" y="2557"/>
                      <a:pt x="6057" y="3104"/>
                    </a:cubicBezTo>
                    <a:cubicBezTo>
                      <a:pt x="6021" y="3781"/>
                      <a:pt x="5715" y="4611"/>
                      <a:pt x="4981" y="5148"/>
                    </a:cubicBezTo>
                    <a:cubicBezTo>
                      <a:pt x="4504" y="5511"/>
                      <a:pt x="3854" y="5745"/>
                      <a:pt x="3184" y="5745"/>
                    </a:cubicBezTo>
                    <a:cubicBezTo>
                      <a:pt x="2864" y="5745"/>
                      <a:pt x="2540" y="5691"/>
                      <a:pt x="2227" y="5573"/>
                    </a:cubicBezTo>
                    <a:cubicBezTo>
                      <a:pt x="1264" y="5197"/>
                      <a:pt x="629" y="4285"/>
                      <a:pt x="466" y="3413"/>
                    </a:cubicBezTo>
                    <a:cubicBezTo>
                      <a:pt x="281" y="2524"/>
                      <a:pt x="608" y="1702"/>
                      <a:pt x="1035" y="1174"/>
                    </a:cubicBezTo>
                    <a:cubicBezTo>
                      <a:pt x="1374" y="743"/>
                      <a:pt x="1821" y="409"/>
                      <a:pt x="2330" y="205"/>
                    </a:cubicBezTo>
                    <a:cubicBezTo>
                      <a:pt x="2693" y="64"/>
                      <a:pt x="2914" y="38"/>
                      <a:pt x="2911" y="10"/>
                    </a:cubicBezTo>
                    <a:cubicBezTo>
                      <a:pt x="2911" y="6"/>
                      <a:pt x="2884" y="1"/>
                      <a:pt x="28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695" name="Google Shape;695;p49"/>
            <p:cNvSpPr/>
            <p:nvPr/>
          </p:nvSpPr>
          <p:spPr>
            <a:xfrm flipH="1">
              <a:off x="2989520" y="2422552"/>
              <a:ext cx="77276" cy="204868"/>
            </a:xfrm>
            <a:custGeom>
              <a:avLst/>
              <a:gdLst/>
              <a:ahLst/>
              <a:cxnLst/>
              <a:rect l="l" t="t" r="r" b="b"/>
              <a:pathLst>
                <a:path w="3744" h="9927" extrusionOk="0">
                  <a:moveTo>
                    <a:pt x="134" y="1"/>
                  </a:moveTo>
                  <a:cubicBezTo>
                    <a:pt x="133" y="1"/>
                    <a:pt x="131" y="1"/>
                    <a:pt x="130" y="2"/>
                  </a:cubicBezTo>
                  <a:cubicBezTo>
                    <a:pt x="1" y="62"/>
                    <a:pt x="906" y="2755"/>
                    <a:pt x="2155" y="6032"/>
                  </a:cubicBezTo>
                  <a:cubicBezTo>
                    <a:pt x="2470" y="6838"/>
                    <a:pt x="2767" y="7605"/>
                    <a:pt x="3056" y="8336"/>
                  </a:cubicBezTo>
                  <a:cubicBezTo>
                    <a:pt x="3212" y="8608"/>
                    <a:pt x="3282" y="8920"/>
                    <a:pt x="3258" y="9232"/>
                  </a:cubicBezTo>
                  <a:cubicBezTo>
                    <a:pt x="3206" y="9440"/>
                    <a:pt x="2922" y="9500"/>
                    <a:pt x="2620" y="9530"/>
                  </a:cubicBezTo>
                  <a:cubicBezTo>
                    <a:pt x="1427" y="9684"/>
                    <a:pt x="694" y="9815"/>
                    <a:pt x="694" y="9882"/>
                  </a:cubicBezTo>
                  <a:cubicBezTo>
                    <a:pt x="696" y="9911"/>
                    <a:pt x="846" y="9927"/>
                    <a:pt x="1119" y="9927"/>
                  </a:cubicBezTo>
                  <a:cubicBezTo>
                    <a:pt x="1456" y="9927"/>
                    <a:pt x="1981" y="9903"/>
                    <a:pt x="2646" y="9852"/>
                  </a:cubicBezTo>
                  <a:cubicBezTo>
                    <a:pt x="2818" y="9851"/>
                    <a:pt x="2991" y="9827"/>
                    <a:pt x="3158" y="9779"/>
                  </a:cubicBezTo>
                  <a:cubicBezTo>
                    <a:pt x="3381" y="9720"/>
                    <a:pt x="3564" y="9561"/>
                    <a:pt x="3653" y="9350"/>
                  </a:cubicBezTo>
                  <a:cubicBezTo>
                    <a:pt x="3743" y="8947"/>
                    <a:pt x="3686" y="8527"/>
                    <a:pt x="3494" y="8164"/>
                  </a:cubicBezTo>
                  <a:cubicBezTo>
                    <a:pt x="3221" y="7430"/>
                    <a:pt x="2934" y="6656"/>
                    <a:pt x="2632" y="5847"/>
                  </a:cubicBezTo>
                  <a:cubicBezTo>
                    <a:pt x="1397" y="2623"/>
                    <a:pt x="284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696" name="Google Shape;696;p49"/>
            <p:cNvGrpSpPr/>
            <p:nvPr/>
          </p:nvGrpSpPr>
          <p:grpSpPr>
            <a:xfrm>
              <a:off x="2879032" y="2377226"/>
              <a:ext cx="356944" cy="93583"/>
              <a:chOff x="4548493" y="1595645"/>
              <a:chExt cx="205909" cy="53985"/>
            </a:xfrm>
          </p:grpSpPr>
          <p:sp>
            <p:nvSpPr>
              <p:cNvPr id="697" name="Google Shape;697;p49"/>
              <p:cNvSpPr/>
              <p:nvPr/>
            </p:nvSpPr>
            <p:spPr>
              <a:xfrm>
                <a:off x="4711687" y="1622670"/>
                <a:ext cx="28277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2110" extrusionOk="0">
                    <a:moveTo>
                      <a:pt x="1152" y="1"/>
                    </a:moveTo>
                    <a:cubicBezTo>
                      <a:pt x="1123" y="1"/>
                      <a:pt x="1093" y="2"/>
                      <a:pt x="1064" y="4"/>
                    </a:cubicBezTo>
                    <a:cubicBezTo>
                      <a:pt x="469" y="28"/>
                      <a:pt x="1" y="521"/>
                      <a:pt x="8" y="1115"/>
                    </a:cubicBezTo>
                    <a:cubicBezTo>
                      <a:pt x="8" y="1126"/>
                      <a:pt x="10" y="1136"/>
                      <a:pt x="10" y="1147"/>
                    </a:cubicBezTo>
                    <a:cubicBezTo>
                      <a:pt x="55" y="1694"/>
                      <a:pt x="515" y="2110"/>
                      <a:pt x="1054" y="2110"/>
                    </a:cubicBezTo>
                    <a:cubicBezTo>
                      <a:pt x="1084" y="2110"/>
                      <a:pt x="1114" y="2108"/>
                      <a:pt x="1145" y="2106"/>
                    </a:cubicBezTo>
                    <a:cubicBezTo>
                      <a:pt x="1742" y="2085"/>
                      <a:pt x="2212" y="1592"/>
                      <a:pt x="2205" y="995"/>
                    </a:cubicBezTo>
                    <a:cubicBezTo>
                      <a:pt x="2205" y="987"/>
                      <a:pt x="2203" y="977"/>
                      <a:pt x="2203" y="968"/>
                    </a:cubicBezTo>
                    <a:cubicBezTo>
                      <a:pt x="2156" y="417"/>
                      <a:pt x="1695" y="1"/>
                      <a:pt x="1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98" name="Google Shape;698;p49"/>
              <p:cNvSpPr/>
              <p:nvPr/>
            </p:nvSpPr>
            <p:spPr>
              <a:xfrm>
                <a:off x="4697299" y="1595645"/>
                <a:ext cx="57103" cy="15026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1176" extrusionOk="0">
                    <a:moveTo>
                      <a:pt x="2291" y="1"/>
                    </a:moveTo>
                    <a:cubicBezTo>
                      <a:pt x="2282" y="1"/>
                      <a:pt x="2273" y="1"/>
                      <a:pt x="2263" y="1"/>
                    </a:cubicBezTo>
                    <a:cubicBezTo>
                      <a:pt x="2258" y="1"/>
                      <a:pt x="2253" y="1"/>
                      <a:pt x="2249" y="1"/>
                    </a:cubicBezTo>
                    <a:cubicBezTo>
                      <a:pt x="1631" y="1"/>
                      <a:pt x="1027" y="190"/>
                      <a:pt x="519" y="543"/>
                    </a:cubicBezTo>
                    <a:cubicBezTo>
                      <a:pt x="144" y="819"/>
                      <a:pt x="1" y="1077"/>
                      <a:pt x="66" y="1142"/>
                    </a:cubicBezTo>
                    <a:cubicBezTo>
                      <a:pt x="80" y="1158"/>
                      <a:pt x="103" y="1165"/>
                      <a:pt x="134" y="1165"/>
                    </a:cubicBezTo>
                    <a:cubicBezTo>
                      <a:pt x="389" y="1165"/>
                      <a:pt x="1194" y="690"/>
                      <a:pt x="2245" y="686"/>
                    </a:cubicBezTo>
                    <a:cubicBezTo>
                      <a:pt x="2250" y="686"/>
                      <a:pt x="2254" y="686"/>
                      <a:pt x="2258" y="686"/>
                    </a:cubicBezTo>
                    <a:cubicBezTo>
                      <a:pt x="3309" y="686"/>
                      <a:pt x="4085" y="1175"/>
                      <a:pt x="4334" y="1175"/>
                    </a:cubicBezTo>
                    <a:cubicBezTo>
                      <a:pt x="4363" y="1175"/>
                      <a:pt x="4385" y="1169"/>
                      <a:pt x="4399" y="1154"/>
                    </a:cubicBezTo>
                    <a:cubicBezTo>
                      <a:pt x="4468" y="1089"/>
                      <a:pt x="4342" y="827"/>
                      <a:pt x="3987" y="552"/>
                    </a:cubicBezTo>
                    <a:cubicBezTo>
                      <a:pt x="3493" y="194"/>
                      <a:pt x="2900" y="1"/>
                      <a:pt x="2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699" name="Google Shape;699;p49"/>
              <p:cNvSpPr/>
              <p:nvPr/>
            </p:nvSpPr>
            <p:spPr>
              <a:xfrm>
                <a:off x="4561845" y="1622670"/>
                <a:ext cx="28289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110" extrusionOk="0">
                    <a:moveTo>
                      <a:pt x="1155" y="1"/>
                    </a:moveTo>
                    <a:cubicBezTo>
                      <a:pt x="1126" y="1"/>
                      <a:pt x="1096" y="2"/>
                      <a:pt x="1067" y="4"/>
                    </a:cubicBezTo>
                    <a:cubicBezTo>
                      <a:pt x="471" y="25"/>
                      <a:pt x="1" y="519"/>
                      <a:pt x="11" y="1115"/>
                    </a:cubicBezTo>
                    <a:cubicBezTo>
                      <a:pt x="11" y="1126"/>
                      <a:pt x="13" y="1136"/>
                      <a:pt x="13" y="1147"/>
                    </a:cubicBezTo>
                    <a:cubicBezTo>
                      <a:pt x="58" y="1694"/>
                      <a:pt x="517" y="2110"/>
                      <a:pt x="1057" y="2110"/>
                    </a:cubicBezTo>
                    <a:cubicBezTo>
                      <a:pt x="1087" y="2110"/>
                      <a:pt x="1117" y="2108"/>
                      <a:pt x="1148" y="2106"/>
                    </a:cubicBezTo>
                    <a:cubicBezTo>
                      <a:pt x="1744" y="2085"/>
                      <a:pt x="2213" y="1591"/>
                      <a:pt x="2203" y="995"/>
                    </a:cubicBezTo>
                    <a:cubicBezTo>
                      <a:pt x="2203" y="984"/>
                      <a:pt x="2201" y="974"/>
                      <a:pt x="2201" y="963"/>
                    </a:cubicBezTo>
                    <a:cubicBezTo>
                      <a:pt x="2154" y="415"/>
                      <a:pt x="1695" y="1"/>
                      <a:pt x="11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00" name="Google Shape;700;p49"/>
              <p:cNvSpPr/>
              <p:nvPr/>
            </p:nvSpPr>
            <p:spPr>
              <a:xfrm>
                <a:off x="4548493" y="1598610"/>
                <a:ext cx="57077" cy="15039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1177" extrusionOk="0">
                    <a:moveTo>
                      <a:pt x="2231" y="0"/>
                    </a:moveTo>
                    <a:cubicBezTo>
                      <a:pt x="1611" y="0"/>
                      <a:pt x="1006" y="191"/>
                      <a:pt x="496" y="544"/>
                    </a:cubicBezTo>
                    <a:cubicBezTo>
                      <a:pt x="139" y="818"/>
                      <a:pt x="1" y="1081"/>
                      <a:pt x="65" y="1147"/>
                    </a:cubicBezTo>
                    <a:cubicBezTo>
                      <a:pt x="79" y="1162"/>
                      <a:pt x="101" y="1169"/>
                      <a:pt x="132" y="1169"/>
                    </a:cubicBezTo>
                    <a:cubicBezTo>
                      <a:pt x="384" y="1169"/>
                      <a:pt x="1191" y="697"/>
                      <a:pt x="2245" y="689"/>
                    </a:cubicBezTo>
                    <a:cubicBezTo>
                      <a:pt x="2252" y="689"/>
                      <a:pt x="2259" y="689"/>
                      <a:pt x="2267" y="689"/>
                    </a:cubicBezTo>
                    <a:cubicBezTo>
                      <a:pt x="3313" y="689"/>
                      <a:pt x="4085" y="1176"/>
                      <a:pt x="4333" y="1176"/>
                    </a:cubicBezTo>
                    <a:cubicBezTo>
                      <a:pt x="4362" y="1176"/>
                      <a:pt x="4384" y="1169"/>
                      <a:pt x="4398" y="1155"/>
                    </a:cubicBezTo>
                    <a:cubicBezTo>
                      <a:pt x="4467" y="1104"/>
                      <a:pt x="4342" y="845"/>
                      <a:pt x="3968" y="553"/>
                    </a:cubicBezTo>
                    <a:cubicBezTo>
                      <a:pt x="3471" y="194"/>
                      <a:pt x="2873" y="0"/>
                      <a:pt x="2259" y="0"/>
                    </a:cubicBezTo>
                    <a:cubicBezTo>
                      <a:pt x="2255" y="0"/>
                      <a:pt x="2250" y="0"/>
                      <a:pt x="2245" y="0"/>
                    </a:cubicBezTo>
                    <a:cubicBezTo>
                      <a:pt x="2240" y="0"/>
                      <a:pt x="2235" y="0"/>
                      <a:pt x="22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701" name="Google Shape;701;p49"/>
          <p:cNvGrpSpPr/>
          <p:nvPr/>
        </p:nvGrpSpPr>
        <p:grpSpPr>
          <a:xfrm>
            <a:off x="6587627" y="1987095"/>
            <a:ext cx="1375424" cy="1562373"/>
            <a:chOff x="5087275" y="1917702"/>
            <a:chExt cx="1441593" cy="1637536"/>
          </a:xfrm>
        </p:grpSpPr>
        <p:sp>
          <p:nvSpPr>
            <p:cNvPr id="702" name="Google Shape;702;p49"/>
            <p:cNvSpPr/>
            <p:nvPr/>
          </p:nvSpPr>
          <p:spPr>
            <a:xfrm>
              <a:off x="5407768" y="2974421"/>
              <a:ext cx="1121100" cy="522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703" name="Google Shape;703;p49"/>
            <p:cNvGrpSpPr/>
            <p:nvPr/>
          </p:nvGrpSpPr>
          <p:grpSpPr>
            <a:xfrm>
              <a:off x="5087275" y="1917702"/>
              <a:ext cx="1173614" cy="1637536"/>
              <a:chOff x="4371115" y="955650"/>
              <a:chExt cx="1432110" cy="1998214"/>
            </a:xfrm>
          </p:grpSpPr>
          <p:sp>
            <p:nvSpPr>
              <p:cNvPr id="704" name="Google Shape;704;p49"/>
              <p:cNvSpPr/>
              <p:nvPr/>
            </p:nvSpPr>
            <p:spPr>
              <a:xfrm rot="789313">
                <a:off x="4463849" y="2014897"/>
                <a:ext cx="592001" cy="883189"/>
              </a:xfrm>
              <a:custGeom>
                <a:avLst/>
                <a:gdLst/>
                <a:ahLst/>
                <a:cxnLst/>
                <a:rect l="l" t="t" r="r" b="b"/>
                <a:pathLst>
                  <a:path w="23679" h="35326" extrusionOk="0">
                    <a:moveTo>
                      <a:pt x="9398" y="0"/>
                    </a:moveTo>
                    <a:lnTo>
                      <a:pt x="0" y="2725"/>
                    </a:lnTo>
                    <a:lnTo>
                      <a:pt x="11624" y="35326"/>
                    </a:lnTo>
                    <a:cubicBezTo>
                      <a:pt x="11624" y="35326"/>
                      <a:pt x="23427" y="32880"/>
                      <a:pt x="23679" y="28360"/>
                    </a:cubicBezTo>
                    <a:lnTo>
                      <a:pt x="9398" y="0"/>
                    </a:ln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05" name="Google Shape;705;p49"/>
              <p:cNvSpPr/>
              <p:nvPr/>
            </p:nvSpPr>
            <p:spPr>
              <a:xfrm rot="789313">
                <a:off x="4451812" y="1613244"/>
                <a:ext cx="383992" cy="456120"/>
              </a:xfrm>
              <a:custGeom>
                <a:avLst/>
                <a:gdLst/>
                <a:ahLst/>
                <a:cxnLst/>
                <a:rect l="l" t="t" r="r" b="b"/>
                <a:pathLst>
                  <a:path w="15359" h="18244" extrusionOk="0">
                    <a:moveTo>
                      <a:pt x="4341" y="1"/>
                    </a:moveTo>
                    <a:cubicBezTo>
                      <a:pt x="4271" y="1"/>
                      <a:pt x="4211" y="28"/>
                      <a:pt x="4165" y="89"/>
                    </a:cubicBezTo>
                    <a:cubicBezTo>
                      <a:pt x="3500" y="946"/>
                      <a:pt x="6476" y="5357"/>
                      <a:pt x="6476" y="5357"/>
                    </a:cubicBezTo>
                    <a:cubicBezTo>
                      <a:pt x="6476" y="5357"/>
                      <a:pt x="3613" y="1467"/>
                      <a:pt x="2492" y="1447"/>
                    </a:cubicBezTo>
                    <a:cubicBezTo>
                      <a:pt x="2490" y="1447"/>
                      <a:pt x="2487" y="1447"/>
                      <a:pt x="2485" y="1447"/>
                    </a:cubicBezTo>
                    <a:cubicBezTo>
                      <a:pt x="1385" y="1447"/>
                      <a:pt x="4662" y="6295"/>
                      <a:pt x="4662" y="6295"/>
                    </a:cubicBezTo>
                    <a:cubicBezTo>
                      <a:pt x="4662" y="6295"/>
                      <a:pt x="1459" y="2858"/>
                      <a:pt x="704" y="2858"/>
                    </a:cubicBezTo>
                    <a:cubicBezTo>
                      <a:pt x="688" y="2858"/>
                      <a:pt x="673" y="2860"/>
                      <a:pt x="659" y="2863"/>
                    </a:cubicBezTo>
                    <a:cubicBezTo>
                      <a:pt x="1" y="3018"/>
                      <a:pt x="6286" y="18243"/>
                      <a:pt x="6286" y="18243"/>
                    </a:cubicBezTo>
                    <a:lnTo>
                      <a:pt x="15358" y="14364"/>
                    </a:lnTo>
                    <a:cubicBezTo>
                      <a:pt x="15358" y="14364"/>
                      <a:pt x="12442" y="9385"/>
                      <a:pt x="12229" y="8930"/>
                    </a:cubicBezTo>
                    <a:cubicBezTo>
                      <a:pt x="12014" y="8479"/>
                      <a:pt x="14930" y="4075"/>
                      <a:pt x="13953" y="4075"/>
                    </a:cubicBezTo>
                    <a:cubicBezTo>
                      <a:pt x="13945" y="4075"/>
                      <a:pt x="13937" y="4075"/>
                      <a:pt x="13929" y="4076"/>
                    </a:cubicBezTo>
                    <a:cubicBezTo>
                      <a:pt x="12884" y="4143"/>
                      <a:pt x="10910" y="6544"/>
                      <a:pt x="10910" y="6544"/>
                    </a:cubicBezTo>
                    <a:cubicBezTo>
                      <a:pt x="10910" y="6544"/>
                      <a:pt x="8229" y="359"/>
                      <a:pt x="7191" y="359"/>
                    </a:cubicBezTo>
                    <a:cubicBezTo>
                      <a:pt x="7126" y="359"/>
                      <a:pt x="7068" y="383"/>
                      <a:pt x="7018" y="434"/>
                    </a:cubicBezTo>
                    <a:cubicBezTo>
                      <a:pt x="6150" y="1300"/>
                      <a:pt x="8098" y="4904"/>
                      <a:pt x="8098" y="4904"/>
                    </a:cubicBezTo>
                    <a:cubicBezTo>
                      <a:pt x="8098" y="4904"/>
                      <a:pt x="5272" y="1"/>
                      <a:pt x="4341" y="1"/>
                    </a:cubicBez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06" name="Google Shape;706;p49"/>
              <p:cNvSpPr/>
              <p:nvPr/>
            </p:nvSpPr>
            <p:spPr>
              <a:xfrm>
                <a:off x="5284350" y="1768500"/>
                <a:ext cx="389650" cy="617575"/>
              </a:xfrm>
              <a:custGeom>
                <a:avLst/>
                <a:gdLst/>
                <a:ahLst/>
                <a:cxnLst/>
                <a:rect l="l" t="t" r="r" b="b"/>
                <a:pathLst>
                  <a:path w="15586" h="24703" extrusionOk="0">
                    <a:moveTo>
                      <a:pt x="15586" y="0"/>
                    </a:moveTo>
                    <a:lnTo>
                      <a:pt x="1" y="337"/>
                    </a:lnTo>
                    <a:lnTo>
                      <a:pt x="1" y="22553"/>
                    </a:lnTo>
                    <a:cubicBezTo>
                      <a:pt x="2784" y="24027"/>
                      <a:pt x="5351" y="24702"/>
                      <a:pt x="7737" y="24702"/>
                    </a:cubicBezTo>
                    <a:cubicBezTo>
                      <a:pt x="10279" y="24702"/>
                      <a:pt x="12614" y="23936"/>
                      <a:pt x="14784" y="22553"/>
                    </a:cubicBezTo>
                    <a:lnTo>
                      <a:pt x="15586" y="0"/>
                    </a:ln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07" name="Google Shape;707;p49"/>
              <p:cNvSpPr/>
              <p:nvPr/>
            </p:nvSpPr>
            <p:spPr>
              <a:xfrm>
                <a:off x="4984675" y="1236725"/>
                <a:ext cx="718225" cy="908000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6320" extrusionOk="0">
                    <a:moveTo>
                      <a:pt x="26415" y="0"/>
                    </a:moveTo>
                    <a:lnTo>
                      <a:pt x="123" y="2"/>
                    </a:lnTo>
                    <a:cubicBezTo>
                      <a:pt x="123" y="2"/>
                      <a:pt x="0" y="20914"/>
                      <a:pt x="611" y="26047"/>
                    </a:cubicBezTo>
                    <a:cubicBezTo>
                      <a:pt x="1359" y="32351"/>
                      <a:pt x="6555" y="36319"/>
                      <a:pt x="11549" y="36319"/>
                    </a:cubicBezTo>
                    <a:cubicBezTo>
                      <a:pt x="11612" y="36319"/>
                      <a:pt x="11675" y="36319"/>
                      <a:pt x="11737" y="36318"/>
                    </a:cubicBezTo>
                    <a:cubicBezTo>
                      <a:pt x="17944" y="36193"/>
                      <a:pt x="24983" y="34039"/>
                      <a:pt x="26856" y="27884"/>
                    </a:cubicBezTo>
                    <a:cubicBezTo>
                      <a:pt x="28728" y="21726"/>
                      <a:pt x="26415" y="0"/>
                      <a:pt x="26415" y="0"/>
                    </a:cubicBez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08" name="Google Shape;708;p49"/>
              <p:cNvSpPr/>
              <p:nvPr/>
            </p:nvSpPr>
            <p:spPr>
              <a:xfrm>
                <a:off x="5261200" y="2014100"/>
                <a:ext cx="31835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12734" h="5671" extrusionOk="0">
                    <a:moveTo>
                      <a:pt x="12630" y="0"/>
                    </a:moveTo>
                    <a:cubicBezTo>
                      <a:pt x="12614" y="0"/>
                      <a:pt x="12597" y="7"/>
                      <a:pt x="12584" y="21"/>
                    </a:cubicBezTo>
                    <a:cubicBezTo>
                      <a:pt x="9439" y="3325"/>
                      <a:pt x="5408" y="5080"/>
                      <a:pt x="896" y="5080"/>
                    </a:cubicBezTo>
                    <a:cubicBezTo>
                      <a:pt x="718" y="5080"/>
                      <a:pt x="540" y="5077"/>
                      <a:pt x="360" y="5072"/>
                    </a:cubicBezTo>
                    <a:cubicBezTo>
                      <a:pt x="357" y="5072"/>
                      <a:pt x="353" y="5072"/>
                      <a:pt x="349" y="5072"/>
                    </a:cubicBezTo>
                    <a:cubicBezTo>
                      <a:pt x="1" y="5072"/>
                      <a:pt x="16" y="5594"/>
                      <a:pt x="360" y="5624"/>
                    </a:cubicBezTo>
                    <a:cubicBezTo>
                      <a:pt x="749" y="5655"/>
                      <a:pt x="1136" y="5671"/>
                      <a:pt x="1520" y="5671"/>
                    </a:cubicBezTo>
                    <a:cubicBezTo>
                      <a:pt x="5910" y="5671"/>
                      <a:pt x="10033" y="3643"/>
                      <a:pt x="12698" y="108"/>
                    </a:cubicBezTo>
                    <a:lnTo>
                      <a:pt x="12696" y="108"/>
                    </a:lnTo>
                    <a:cubicBezTo>
                      <a:pt x="12733" y="57"/>
                      <a:pt x="12681" y="0"/>
                      <a:pt x="12630" y="0"/>
                    </a:cubicBezTo>
                    <a:close/>
                  </a:path>
                </a:pathLst>
              </a:custGeom>
              <a:solidFill>
                <a:srgbClr val="D887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09" name="Google Shape;709;p49"/>
              <p:cNvSpPr/>
              <p:nvPr/>
            </p:nvSpPr>
            <p:spPr>
              <a:xfrm>
                <a:off x="5246650" y="1891950"/>
                <a:ext cx="1212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4850" h="2475" extrusionOk="0">
                    <a:moveTo>
                      <a:pt x="4531" y="1"/>
                    </a:moveTo>
                    <a:cubicBezTo>
                      <a:pt x="4479" y="1"/>
                      <a:pt x="4426" y="23"/>
                      <a:pt x="4380" y="77"/>
                    </a:cubicBezTo>
                    <a:cubicBezTo>
                      <a:pt x="3903" y="639"/>
                      <a:pt x="3398" y="1205"/>
                      <a:pt x="2718" y="1527"/>
                    </a:cubicBezTo>
                    <a:cubicBezTo>
                      <a:pt x="2405" y="1677"/>
                      <a:pt x="2120" y="1740"/>
                      <a:pt x="1846" y="1740"/>
                    </a:cubicBezTo>
                    <a:cubicBezTo>
                      <a:pt x="1377" y="1740"/>
                      <a:pt x="941" y="1555"/>
                      <a:pt x="450" y="1305"/>
                    </a:cubicBezTo>
                    <a:cubicBezTo>
                      <a:pt x="415" y="1287"/>
                      <a:pt x="376" y="1279"/>
                      <a:pt x="336" y="1279"/>
                    </a:cubicBezTo>
                    <a:cubicBezTo>
                      <a:pt x="173" y="1279"/>
                      <a:pt x="0" y="1414"/>
                      <a:pt x="75" y="1593"/>
                    </a:cubicBezTo>
                    <a:cubicBezTo>
                      <a:pt x="335" y="2226"/>
                      <a:pt x="973" y="2474"/>
                      <a:pt x="1618" y="2474"/>
                    </a:cubicBezTo>
                    <a:cubicBezTo>
                      <a:pt x="1808" y="2474"/>
                      <a:pt x="1999" y="2453"/>
                      <a:pt x="2181" y="2413"/>
                    </a:cubicBezTo>
                    <a:cubicBezTo>
                      <a:pt x="3290" y="2172"/>
                      <a:pt x="4015" y="1224"/>
                      <a:pt x="4705" y="403"/>
                    </a:cubicBezTo>
                    <a:cubicBezTo>
                      <a:pt x="4850" y="231"/>
                      <a:pt x="4697" y="1"/>
                      <a:pt x="45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10" name="Google Shape;710;p49"/>
              <p:cNvSpPr/>
              <p:nvPr/>
            </p:nvSpPr>
            <p:spPr>
              <a:xfrm>
                <a:off x="4890150" y="955650"/>
                <a:ext cx="846375" cy="735075"/>
              </a:xfrm>
              <a:custGeom>
                <a:avLst/>
                <a:gdLst/>
                <a:ahLst/>
                <a:cxnLst/>
                <a:rect l="l" t="t" r="r" b="b"/>
                <a:pathLst>
                  <a:path w="33855" h="29403" extrusionOk="0">
                    <a:moveTo>
                      <a:pt x="3060" y="7039"/>
                    </a:moveTo>
                    <a:lnTo>
                      <a:pt x="3060" y="7039"/>
                    </a:lnTo>
                    <a:cubicBezTo>
                      <a:pt x="2305" y="7549"/>
                      <a:pt x="1721" y="8220"/>
                      <a:pt x="1485" y="9009"/>
                    </a:cubicBezTo>
                    <a:cubicBezTo>
                      <a:pt x="927" y="10880"/>
                      <a:pt x="1685" y="13034"/>
                      <a:pt x="3249" y="14234"/>
                    </a:cubicBezTo>
                    <a:lnTo>
                      <a:pt x="3249" y="14350"/>
                    </a:lnTo>
                    <a:cubicBezTo>
                      <a:pt x="3736" y="14676"/>
                      <a:pt x="4256" y="14950"/>
                      <a:pt x="4799" y="15168"/>
                    </a:cubicBezTo>
                    <a:cubicBezTo>
                      <a:pt x="4269" y="15055"/>
                      <a:pt x="3704" y="14900"/>
                      <a:pt x="3145" y="14635"/>
                    </a:cubicBezTo>
                    <a:cubicBezTo>
                      <a:pt x="2477" y="14322"/>
                      <a:pt x="1880" y="13878"/>
                      <a:pt x="1389" y="13328"/>
                    </a:cubicBezTo>
                    <a:cubicBezTo>
                      <a:pt x="879" y="12751"/>
                      <a:pt x="464" y="12016"/>
                      <a:pt x="357" y="11184"/>
                    </a:cubicBezTo>
                    <a:cubicBezTo>
                      <a:pt x="246" y="10358"/>
                      <a:pt x="492" y="9474"/>
                      <a:pt x="1012" y="8752"/>
                    </a:cubicBezTo>
                    <a:cubicBezTo>
                      <a:pt x="1526" y="8024"/>
                      <a:pt x="2231" y="7469"/>
                      <a:pt x="2978" y="7075"/>
                    </a:cubicBezTo>
                    <a:cubicBezTo>
                      <a:pt x="3004" y="7061"/>
                      <a:pt x="3032" y="7052"/>
                      <a:pt x="3060" y="7039"/>
                    </a:cubicBezTo>
                    <a:close/>
                    <a:moveTo>
                      <a:pt x="18420" y="0"/>
                    </a:moveTo>
                    <a:cubicBezTo>
                      <a:pt x="18415" y="0"/>
                      <a:pt x="18413" y="1"/>
                      <a:pt x="18412" y="2"/>
                    </a:cubicBezTo>
                    <a:cubicBezTo>
                      <a:pt x="18407" y="19"/>
                      <a:pt x="18667" y="125"/>
                      <a:pt x="19140" y="305"/>
                    </a:cubicBezTo>
                    <a:cubicBezTo>
                      <a:pt x="19379" y="390"/>
                      <a:pt x="19667" y="500"/>
                      <a:pt x="19995" y="650"/>
                    </a:cubicBezTo>
                    <a:cubicBezTo>
                      <a:pt x="20320" y="801"/>
                      <a:pt x="20703" y="945"/>
                      <a:pt x="21103" y="1158"/>
                    </a:cubicBezTo>
                    <a:cubicBezTo>
                      <a:pt x="21509" y="1357"/>
                      <a:pt x="21951" y="1577"/>
                      <a:pt x="22407" y="1852"/>
                    </a:cubicBezTo>
                    <a:cubicBezTo>
                      <a:pt x="22874" y="2104"/>
                      <a:pt x="23344" y="2421"/>
                      <a:pt x="23844" y="2745"/>
                    </a:cubicBezTo>
                    <a:cubicBezTo>
                      <a:pt x="25992" y="4199"/>
                      <a:pt x="27874" y="6014"/>
                      <a:pt x="29404" y="8107"/>
                    </a:cubicBezTo>
                    <a:cubicBezTo>
                      <a:pt x="29745" y="8597"/>
                      <a:pt x="30080" y="9055"/>
                      <a:pt x="30350" y="9513"/>
                    </a:cubicBezTo>
                    <a:cubicBezTo>
                      <a:pt x="30640" y="9958"/>
                      <a:pt x="30876" y="10392"/>
                      <a:pt x="31089" y="10790"/>
                    </a:cubicBezTo>
                    <a:cubicBezTo>
                      <a:pt x="31146" y="10888"/>
                      <a:pt x="31188" y="10980"/>
                      <a:pt x="31239" y="11075"/>
                    </a:cubicBezTo>
                    <a:cubicBezTo>
                      <a:pt x="28825" y="6778"/>
                      <a:pt x="24785" y="3362"/>
                      <a:pt x="20064" y="1660"/>
                    </a:cubicBezTo>
                    <a:cubicBezTo>
                      <a:pt x="19344" y="1400"/>
                      <a:pt x="18266" y="833"/>
                      <a:pt x="17338" y="833"/>
                    </a:cubicBezTo>
                    <a:cubicBezTo>
                      <a:pt x="16859" y="833"/>
                      <a:pt x="16420" y="984"/>
                      <a:pt x="16091" y="1405"/>
                    </a:cubicBezTo>
                    <a:cubicBezTo>
                      <a:pt x="15548" y="2099"/>
                      <a:pt x="15574" y="3922"/>
                      <a:pt x="16695" y="4220"/>
                    </a:cubicBezTo>
                    <a:cubicBezTo>
                      <a:pt x="15574" y="3922"/>
                      <a:pt x="13862" y="3174"/>
                      <a:pt x="12481" y="2551"/>
                    </a:cubicBezTo>
                    <a:cubicBezTo>
                      <a:pt x="11509" y="2113"/>
                      <a:pt x="10431" y="1758"/>
                      <a:pt x="9376" y="1758"/>
                    </a:cubicBezTo>
                    <a:cubicBezTo>
                      <a:pt x="8933" y="1758"/>
                      <a:pt x="8493" y="1820"/>
                      <a:pt x="8068" y="1966"/>
                    </a:cubicBezTo>
                    <a:cubicBezTo>
                      <a:pt x="6633" y="2459"/>
                      <a:pt x="5515" y="4803"/>
                      <a:pt x="7294" y="6019"/>
                    </a:cubicBezTo>
                    <a:cubicBezTo>
                      <a:pt x="7056" y="5982"/>
                      <a:pt x="6810" y="5965"/>
                      <a:pt x="6558" y="5965"/>
                    </a:cubicBezTo>
                    <a:cubicBezTo>
                      <a:pt x="6053" y="5965"/>
                      <a:pt x="5527" y="6036"/>
                      <a:pt x="5012" y="6169"/>
                    </a:cubicBezTo>
                    <a:cubicBezTo>
                      <a:pt x="4268" y="6294"/>
                      <a:pt x="3544" y="6528"/>
                      <a:pt x="2868" y="6865"/>
                    </a:cubicBezTo>
                    <a:cubicBezTo>
                      <a:pt x="2092" y="7271"/>
                      <a:pt x="1356" y="7847"/>
                      <a:pt x="814" y="8615"/>
                    </a:cubicBezTo>
                    <a:cubicBezTo>
                      <a:pt x="266" y="9376"/>
                      <a:pt x="1" y="10327"/>
                      <a:pt x="123" y="11215"/>
                    </a:cubicBezTo>
                    <a:cubicBezTo>
                      <a:pt x="241" y="12104"/>
                      <a:pt x="686" y="12877"/>
                      <a:pt x="1223" y="13476"/>
                    </a:cubicBezTo>
                    <a:cubicBezTo>
                      <a:pt x="1737" y="14044"/>
                      <a:pt x="2362" y="14499"/>
                      <a:pt x="3061" y="14816"/>
                    </a:cubicBezTo>
                    <a:cubicBezTo>
                      <a:pt x="3713" y="15114"/>
                      <a:pt x="4362" y="15270"/>
                      <a:pt x="4958" y="15374"/>
                    </a:cubicBezTo>
                    <a:cubicBezTo>
                      <a:pt x="5191" y="15412"/>
                      <a:pt x="5413" y="15438"/>
                      <a:pt x="5629" y="15459"/>
                    </a:cubicBezTo>
                    <a:cubicBezTo>
                      <a:pt x="6966" y="15855"/>
                      <a:pt x="8377" y="15957"/>
                      <a:pt x="9824" y="15957"/>
                    </a:cubicBezTo>
                    <a:cubicBezTo>
                      <a:pt x="11114" y="15957"/>
                      <a:pt x="12432" y="15876"/>
                      <a:pt x="13754" y="15851"/>
                    </a:cubicBezTo>
                    <a:cubicBezTo>
                      <a:pt x="16022" y="15807"/>
                      <a:pt x="18303" y="15617"/>
                      <a:pt x="20569" y="15617"/>
                    </a:cubicBezTo>
                    <a:cubicBezTo>
                      <a:pt x="22020" y="15617"/>
                      <a:pt x="23466" y="15695"/>
                      <a:pt x="24898" y="15939"/>
                    </a:cubicBezTo>
                    <a:cubicBezTo>
                      <a:pt x="26406" y="16198"/>
                      <a:pt x="27990" y="16708"/>
                      <a:pt x="28907" y="17934"/>
                    </a:cubicBezTo>
                    <a:cubicBezTo>
                      <a:pt x="29074" y="18160"/>
                      <a:pt x="29218" y="18402"/>
                      <a:pt x="29334" y="18658"/>
                    </a:cubicBezTo>
                    <a:lnTo>
                      <a:pt x="29979" y="29403"/>
                    </a:lnTo>
                    <a:lnTo>
                      <a:pt x="33594" y="27116"/>
                    </a:lnTo>
                    <a:lnTo>
                      <a:pt x="33594" y="23646"/>
                    </a:lnTo>
                    <a:cubicBezTo>
                      <a:pt x="33855" y="21745"/>
                      <a:pt x="33843" y="19815"/>
                      <a:pt x="33562" y="17916"/>
                    </a:cubicBezTo>
                    <a:cubicBezTo>
                      <a:pt x="33480" y="16795"/>
                      <a:pt x="33180" y="14702"/>
                      <a:pt x="32111" y="12715"/>
                    </a:cubicBezTo>
                    <a:cubicBezTo>
                      <a:pt x="32107" y="12703"/>
                      <a:pt x="32105" y="12697"/>
                      <a:pt x="32100" y="12685"/>
                    </a:cubicBezTo>
                    <a:cubicBezTo>
                      <a:pt x="32002" y="12392"/>
                      <a:pt x="31889" y="12106"/>
                      <a:pt x="31760" y="11824"/>
                    </a:cubicBezTo>
                    <a:cubicBezTo>
                      <a:pt x="31612" y="11494"/>
                      <a:pt x="31460" y="11111"/>
                      <a:pt x="31241" y="10711"/>
                    </a:cubicBezTo>
                    <a:cubicBezTo>
                      <a:pt x="31036" y="10305"/>
                      <a:pt x="30805" y="9862"/>
                      <a:pt x="30519" y="9407"/>
                    </a:cubicBezTo>
                    <a:cubicBezTo>
                      <a:pt x="30255" y="8940"/>
                      <a:pt x="29923" y="8474"/>
                      <a:pt x="29584" y="7975"/>
                    </a:cubicBezTo>
                    <a:cubicBezTo>
                      <a:pt x="28057" y="5844"/>
                      <a:pt x="26154" y="4009"/>
                      <a:pt x="23969" y="2560"/>
                    </a:cubicBezTo>
                    <a:cubicBezTo>
                      <a:pt x="23458" y="2240"/>
                      <a:pt x="22980" y="1924"/>
                      <a:pt x="22506" y="1677"/>
                    </a:cubicBezTo>
                    <a:cubicBezTo>
                      <a:pt x="22041" y="1408"/>
                      <a:pt x="21591" y="1195"/>
                      <a:pt x="21177" y="1004"/>
                    </a:cubicBezTo>
                    <a:cubicBezTo>
                      <a:pt x="20769" y="799"/>
                      <a:pt x="20381" y="662"/>
                      <a:pt x="20046" y="526"/>
                    </a:cubicBezTo>
                    <a:cubicBezTo>
                      <a:pt x="19761" y="407"/>
                      <a:pt x="19469" y="303"/>
                      <a:pt x="19173" y="215"/>
                    </a:cubicBezTo>
                    <a:cubicBezTo>
                      <a:pt x="18730" y="76"/>
                      <a:pt x="18466" y="0"/>
                      <a:pt x="184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11" name="Google Shape;711;p49"/>
              <p:cNvSpPr/>
              <p:nvPr/>
            </p:nvSpPr>
            <p:spPr>
              <a:xfrm>
                <a:off x="5631625" y="1575525"/>
                <a:ext cx="171600" cy="288375"/>
              </a:xfrm>
              <a:custGeom>
                <a:avLst/>
                <a:gdLst/>
                <a:ahLst/>
                <a:cxnLst/>
                <a:rect l="l" t="t" r="r" b="b"/>
                <a:pathLst>
                  <a:path w="6864" h="11535" extrusionOk="0">
                    <a:moveTo>
                      <a:pt x="1524" y="1"/>
                    </a:moveTo>
                    <a:cubicBezTo>
                      <a:pt x="640" y="1"/>
                      <a:pt x="1" y="148"/>
                      <a:pt x="1" y="148"/>
                    </a:cubicBezTo>
                    <a:lnTo>
                      <a:pt x="1" y="11534"/>
                    </a:lnTo>
                    <a:cubicBezTo>
                      <a:pt x="1" y="11534"/>
                      <a:pt x="21" y="11535"/>
                      <a:pt x="59" y="11535"/>
                    </a:cubicBezTo>
                    <a:cubicBezTo>
                      <a:pt x="723" y="11535"/>
                      <a:pt x="6863" y="11368"/>
                      <a:pt x="6687" y="5187"/>
                    </a:cubicBezTo>
                    <a:cubicBezTo>
                      <a:pt x="6559" y="704"/>
                      <a:pt x="3457" y="1"/>
                      <a:pt x="1524" y="1"/>
                    </a:cubicBez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712" name="Google Shape;712;p49"/>
            <p:cNvSpPr/>
            <p:nvPr/>
          </p:nvSpPr>
          <p:spPr>
            <a:xfrm flipH="1">
              <a:off x="5785595" y="2440852"/>
              <a:ext cx="77276" cy="204868"/>
            </a:xfrm>
            <a:custGeom>
              <a:avLst/>
              <a:gdLst/>
              <a:ahLst/>
              <a:cxnLst/>
              <a:rect l="l" t="t" r="r" b="b"/>
              <a:pathLst>
                <a:path w="3744" h="9927" extrusionOk="0">
                  <a:moveTo>
                    <a:pt x="134" y="1"/>
                  </a:moveTo>
                  <a:cubicBezTo>
                    <a:pt x="133" y="1"/>
                    <a:pt x="131" y="1"/>
                    <a:pt x="130" y="2"/>
                  </a:cubicBezTo>
                  <a:cubicBezTo>
                    <a:pt x="1" y="62"/>
                    <a:pt x="906" y="2755"/>
                    <a:pt x="2155" y="6032"/>
                  </a:cubicBezTo>
                  <a:cubicBezTo>
                    <a:pt x="2470" y="6838"/>
                    <a:pt x="2767" y="7605"/>
                    <a:pt x="3056" y="8336"/>
                  </a:cubicBezTo>
                  <a:cubicBezTo>
                    <a:pt x="3212" y="8608"/>
                    <a:pt x="3282" y="8920"/>
                    <a:pt x="3258" y="9232"/>
                  </a:cubicBezTo>
                  <a:cubicBezTo>
                    <a:pt x="3206" y="9440"/>
                    <a:pt x="2922" y="9500"/>
                    <a:pt x="2620" y="9530"/>
                  </a:cubicBezTo>
                  <a:cubicBezTo>
                    <a:pt x="1427" y="9684"/>
                    <a:pt x="694" y="9815"/>
                    <a:pt x="694" y="9882"/>
                  </a:cubicBezTo>
                  <a:cubicBezTo>
                    <a:pt x="696" y="9911"/>
                    <a:pt x="846" y="9927"/>
                    <a:pt x="1119" y="9927"/>
                  </a:cubicBezTo>
                  <a:cubicBezTo>
                    <a:pt x="1456" y="9927"/>
                    <a:pt x="1981" y="9903"/>
                    <a:pt x="2646" y="9852"/>
                  </a:cubicBezTo>
                  <a:cubicBezTo>
                    <a:pt x="2818" y="9851"/>
                    <a:pt x="2991" y="9827"/>
                    <a:pt x="3158" y="9779"/>
                  </a:cubicBezTo>
                  <a:cubicBezTo>
                    <a:pt x="3381" y="9720"/>
                    <a:pt x="3564" y="9561"/>
                    <a:pt x="3653" y="9350"/>
                  </a:cubicBezTo>
                  <a:cubicBezTo>
                    <a:pt x="3743" y="8947"/>
                    <a:pt x="3686" y="8527"/>
                    <a:pt x="3494" y="8164"/>
                  </a:cubicBezTo>
                  <a:cubicBezTo>
                    <a:pt x="3221" y="7430"/>
                    <a:pt x="2934" y="6656"/>
                    <a:pt x="2632" y="5847"/>
                  </a:cubicBezTo>
                  <a:cubicBezTo>
                    <a:pt x="1397" y="2623"/>
                    <a:pt x="284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713" name="Google Shape;713;p49"/>
            <p:cNvGrpSpPr/>
            <p:nvPr/>
          </p:nvGrpSpPr>
          <p:grpSpPr>
            <a:xfrm>
              <a:off x="5654241" y="2373839"/>
              <a:ext cx="367054" cy="96250"/>
              <a:chOff x="4548493" y="1595645"/>
              <a:chExt cx="205909" cy="53985"/>
            </a:xfrm>
          </p:grpSpPr>
          <p:sp>
            <p:nvSpPr>
              <p:cNvPr id="714" name="Google Shape;714;p49"/>
              <p:cNvSpPr/>
              <p:nvPr/>
            </p:nvSpPr>
            <p:spPr>
              <a:xfrm>
                <a:off x="4711687" y="1622670"/>
                <a:ext cx="28277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2110" extrusionOk="0">
                    <a:moveTo>
                      <a:pt x="1152" y="1"/>
                    </a:moveTo>
                    <a:cubicBezTo>
                      <a:pt x="1123" y="1"/>
                      <a:pt x="1093" y="2"/>
                      <a:pt x="1064" y="4"/>
                    </a:cubicBezTo>
                    <a:cubicBezTo>
                      <a:pt x="469" y="28"/>
                      <a:pt x="1" y="521"/>
                      <a:pt x="8" y="1115"/>
                    </a:cubicBezTo>
                    <a:cubicBezTo>
                      <a:pt x="8" y="1126"/>
                      <a:pt x="10" y="1136"/>
                      <a:pt x="10" y="1147"/>
                    </a:cubicBezTo>
                    <a:cubicBezTo>
                      <a:pt x="55" y="1694"/>
                      <a:pt x="515" y="2110"/>
                      <a:pt x="1054" y="2110"/>
                    </a:cubicBezTo>
                    <a:cubicBezTo>
                      <a:pt x="1084" y="2110"/>
                      <a:pt x="1114" y="2108"/>
                      <a:pt x="1145" y="2106"/>
                    </a:cubicBezTo>
                    <a:cubicBezTo>
                      <a:pt x="1742" y="2085"/>
                      <a:pt x="2212" y="1592"/>
                      <a:pt x="2205" y="995"/>
                    </a:cubicBezTo>
                    <a:cubicBezTo>
                      <a:pt x="2205" y="987"/>
                      <a:pt x="2203" y="977"/>
                      <a:pt x="2203" y="968"/>
                    </a:cubicBezTo>
                    <a:cubicBezTo>
                      <a:pt x="2156" y="417"/>
                      <a:pt x="1695" y="1"/>
                      <a:pt x="1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15" name="Google Shape;715;p49"/>
              <p:cNvSpPr/>
              <p:nvPr/>
            </p:nvSpPr>
            <p:spPr>
              <a:xfrm>
                <a:off x="4697299" y="1595645"/>
                <a:ext cx="57103" cy="15026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1176" extrusionOk="0">
                    <a:moveTo>
                      <a:pt x="2291" y="1"/>
                    </a:moveTo>
                    <a:cubicBezTo>
                      <a:pt x="2282" y="1"/>
                      <a:pt x="2273" y="1"/>
                      <a:pt x="2263" y="1"/>
                    </a:cubicBezTo>
                    <a:cubicBezTo>
                      <a:pt x="2258" y="1"/>
                      <a:pt x="2253" y="1"/>
                      <a:pt x="2249" y="1"/>
                    </a:cubicBezTo>
                    <a:cubicBezTo>
                      <a:pt x="1631" y="1"/>
                      <a:pt x="1027" y="190"/>
                      <a:pt x="519" y="543"/>
                    </a:cubicBezTo>
                    <a:cubicBezTo>
                      <a:pt x="144" y="819"/>
                      <a:pt x="1" y="1077"/>
                      <a:pt x="66" y="1142"/>
                    </a:cubicBezTo>
                    <a:cubicBezTo>
                      <a:pt x="80" y="1158"/>
                      <a:pt x="103" y="1165"/>
                      <a:pt x="134" y="1165"/>
                    </a:cubicBezTo>
                    <a:cubicBezTo>
                      <a:pt x="389" y="1165"/>
                      <a:pt x="1194" y="690"/>
                      <a:pt x="2245" y="686"/>
                    </a:cubicBezTo>
                    <a:cubicBezTo>
                      <a:pt x="2250" y="686"/>
                      <a:pt x="2254" y="686"/>
                      <a:pt x="2258" y="686"/>
                    </a:cubicBezTo>
                    <a:cubicBezTo>
                      <a:pt x="3309" y="686"/>
                      <a:pt x="4085" y="1175"/>
                      <a:pt x="4334" y="1175"/>
                    </a:cubicBezTo>
                    <a:cubicBezTo>
                      <a:pt x="4363" y="1175"/>
                      <a:pt x="4385" y="1169"/>
                      <a:pt x="4399" y="1154"/>
                    </a:cubicBezTo>
                    <a:cubicBezTo>
                      <a:pt x="4468" y="1089"/>
                      <a:pt x="4342" y="827"/>
                      <a:pt x="3987" y="552"/>
                    </a:cubicBezTo>
                    <a:cubicBezTo>
                      <a:pt x="3493" y="194"/>
                      <a:pt x="2900" y="1"/>
                      <a:pt x="2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16" name="Google Shape;716;p49"/>
              <p:cNvSpPr/>
              <p:nvPr/>
            </p:nvSpPr>
            <p:spPr>
              <a:xfrm>
                <a:off x="4561845" y="1622670"/>
                <a:ext cx="28289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110" extrusionOk="0">
                    <a:moveTo>
                      <a:pt x="1155" y="1"/>
                    </a:moveTo>
                    <a:cubicBezTo>
                      <a:pt x="1126" y="1"/>
                      <a:pt x="1096" y="2"/>
                      <a:pt x="1067" y="4"/>
                    </a:cubicBezTo>
                    <a:cubicBezTo>
                      <a:pt x="471" y="25"/>
                      <a:pt x="1" y="519"/>
                      <a:pt x="11" y="1115"/>
                    </a:cubicBezTo>
                    <a:cubicBezTo>
                      <a:pt x="11" y="1126"/>
                      <a:pt x="13" y="1136"/>
                      <a:pt x="13" y="1147"/>
                    </a:cubicBezTo>
                    <a:cubicBezTo>
                      <a:pt x="58" y="1694"/>
                      <a:pt x="517" y="2110"/>
                      <a:pt x="1057" y="2110"/>
                    </a:cubicBezTo>
                    <a:cubicBezTo>
                      <a:pt x="1087" y="2110"/>
                      <a:pt x="1117" y="2108"/>
                      <a:pt x="1148" y="2106"/>
                    </a:cubicBezTo>
                    <a:cubicBezTo>
                      <a:pt x="1744" y="2085"/>
                      <a:pt x="2213" y="1591"/>
                      <a:pt x="2203" y="995"/>
                    </a:cubicBezTo>
                    <a:cubicBezTo>
                      <a:pt x="2203" y="984"/>
                      <a:pt x="2201" y="974"/>
                      <a:pt x="2201" y="963"/>
                    </a:cubicBezTo>
                    <a:cubicBezTo>
                      <a:pt x="2154" y="415"/>
                      <a:pt x="1695" y="1"/>
                      <a:pt x="11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17" name="Google Shape;717;p49"/>
              <p:cNvSpPr/>
              <p:nvPr/>
            </p:nvSpPr>
            <p:spPr>
              <a:xfrm>
                <a:off x="4548493" y="1598610"/>
                <a:ext cx="57077" cy="15039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1177" extrusionOk="0">
                    <a:moveTo>
                      <a:pt x="2231" y="0"/>
                    </a:moveTo>
                    <a:cubicBezTo>
                      <a:pt x="1611" y="0"/>
                      <a:pt x="1006" y="191"/>
                      <a:pt x="496" y="544"/>
                    </a:cubicBezTo>
                    <a:cubicBezTo>
                      <a:pt x="139" y="818"/>
                      <a:pt x="1" y="1081"/>
                      <a:pt x="65" y="1147"/>
                    </a:cubicBezTo>
                    <a:cubicBezTo>
                      <a:pt x="79" y="1162"/>
                      <a:pt x="101" y="1169"/>
                      <a:pt x="132" y="1169"/>
                    </a:cubicBezTo>
                    <a:cubicBezTo>
                      <a:pt x="384" y="1169"/>
                      <a:pt x="1191" y="697"/>
                      <a:pt x="2245" y="689"/>
                    </a:cubicBezTo>
                    <a:cubicBezTo>
                      <a:pt x="2252" y="689"/>
                      <a:pt x="2259" y="689"/>
                      <a:pt x="2267" y="689"/>
                    </a:cubicBezTo>
                    <a:cubicBezTo>
                      <a:pt x="3313" y="689"/>
                      <a:pt x="4085" y="1176"/>
                      <a:pt x="4333" y="1176"/>
                    </a:cubicBezTo>
                    <a:cubicBezTo>
                      <a:pt x="4362" y="1176"/>
                      <a:pt x="4384" y="1169"/>
                      <a:pt x="4398" y="1155"/>
                    </a:cubicBezTo>
                    <a:cubicBezTo>
                      <a:pt x="4467" y="1104"/>
                      <a:pt x="4342" y="845"/>
                      <a:pt x="3968" y="553"/>
                    </a:cubicBezTo>
                    <a:cubicBezTo>
                      <a:pt x="3471" y="194"/>
                      <a:pt x="2873" y="0"/>
                      <a:pt x="2259" y="0"/>
                    </a:cubicBezTo>
                    <a:cubicBezTo>
                      <a:pt x="2255" y="0"/>
                      <a:pt x="2250" y="0"/>
                      <a:pt x="2245" y="0"/>
                    </a:cubicBezTo>
                    <a:cubicBezTo>
                      <a:pt x="2240" y="0"/>
                      <a:pt x="2235" y="0"/>
                      <a:pt x="22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718" name="Google Shape;718;p49"/>
          <p:cNvGrpSpPr/>
          <p:nvPr/>
        </p:nvGrpSpPr>
        <p:grpSpPr>
          <a:xfrm>
            <a:off x="6775111" y="3768115"/>
            <a:ext cx="1404896" cy="1398096"/>
            <a:chOff x="5283778" y="3784405"/>
            <a:chExt cx="1472483" cy="1465356"/>
          </a:xfrm>
        </p:grpSpPr>
        <p:grpSp>
          <p:nvGrpSpPr>
            <p:cNvPr id="719" name="Google Shape;719;p49"/>
            <p:cNvGrpSpPr/>
            <p:nvPr/>
          </p:nvGrpSpPr>
          <p:grpSpPr>
            <a:xfrm>
              <a:off x="5283778" y="3784405"/>
              <a:ext cx="1472483" cy="1465356"/>
              <a:chOff x="4636713" y="3029625"/>
              <a:chExt cx="1796806" cy="1788110"/>
            </a:xfrm>
          </p:grpSpPr>
          <p:sp>
            <p:nvSpPr>
              <p:cNvPr id="720" name="Google Shape;720;p49"/>
              <p:cNvSpPr/>
              <p:nvPr/>
            </p:nvSpPr>
            <p:spPr>
              <a:xfrm>
                <a:off x="4867325" y="3040150"/>
                <a:ext cx="1234575" cy="1672150"/>
              </a:xfrm>
              <a:custGeom>
                <a:avLst/>
                <a:gdLst/>
                <a:ahLst/>
                <a:cxnLst/>
                <a:rect l="l" t="t" r="r" b="b"/>
                <a:pathLst>
                  <a:path w="49383" h="66886" extrusionOk="0">
                    <a:moveTo>
                      <a:pt x="20337" y="1"/>
                    </a:moveTo>
                    <a:lnTo>
                      <a:pt x="20452" y="2884"/>
                    </a:lnTo>
                    <a:cubicBezTo>
                      <a:pt x="20044" y="2793"/>
                      <a:pt x="19635" y="2701"/>
                      <a:pt x="19226" y="2610"/>
                    </a:cubicBezTo>
                    <a:cubicBezTo>
                      <a:pt x="18858" y="7147"/>
                      <a:pt x="16587" y="11309"/>
                      <a:pt x="14003" y="15060"/>
                    </a:cubicBezTo>
                    <a:cubicBezTo>
                      <a:pt x="11419" y="18813"/>
                      <a:pt x="8458" y="22337"/>
                      <a:pt x="6405" y="26403"/>
                    </a:cubicBezTo>
                    <a:cubicBezTo>
                      <a:pt x="4353" y="30468"/>
                      <a:pt x="3273" y="35283"/>
                      <a:pt x="4733" y="39596"/>
                    </a:cubicBezTo>
                    <a:cubicBezTo>
                      <a:pt x="1382" y="42902"/>
                      <a:pt x="1" y="48061"/>
                      <a:pt x="1250" y="52593"/>
                    </a:cubicBezTo>
                    <a:cubicBezTo>
                      <a:pt x="2499" y="57127"/>
                      <a:pt x="6332" y="60856"/>
                      <a:pt x="10905" y="61985"/>
                    </a:cubicBezTo>
                    <a:cubicBezTo>
                      <a:pt x="11913" y="62234"/>
                      <a:pt x="12949" y="62355"/>
                      <a:pt x="13986" y="62355"/>
                    </a:cubicBezTo>
                    <a:cubicBezTo>
                      <a:pt x="17648" y="62355"/>
                      <a:pt x="21320" y="60848"/>
                      <a:pt x="23835" y="58176"/>
                    </a:cubicBezTo>
                    <a:cubicBezTo>
                      <a:pt x="25766" y="62671"/>
                      <a:pt x="30051" y="66178"/>
                      <a:pt x="34911" y="66794"/>
                    </a:cubicBezTo>
                    <a:cubicBezTo>
                      <a:pt x="35398" y="66855"/>
                      <a:pt x="35890" y="66886"/>
                      <a:pt x="36381" y="66886"/>
                    </a:cubicBezTo>
                    <a:cubicBezTo>
                      <a:pt x="40787" y="66886"/>
                      <a:pt x="45204" y="64455"/>
                      <a:pt x="47183" y="60523"/>
                    </a:cubicBezTo>
                    <a:cubicBezTo>
                      <a:pt x="49383" y="56155"/>
                      <a:pt x="48121" y="50230"/>
                      <a:pt x="44114" y="47417"/>
                    </a:cubicBezTo>
                    <a:cubicBezTo>
                      <a:pt x="47654" y="45289"/>
                      <a:pt x="48374" y="39691"/>
                      <a:pt x="45490" y="36739"/>
                    </a:cubicBezTo>
                    <a:cubicBezTo>
                      <a:pt x="43070" y="34261"/>
                      <a:pt x="39052" y="33840"/>
                      <a:pt x="36727" y="31272"/>
                    </a:cubicBezTo>
                    <a:cubicBezTo>
                      <a:pt x="33933" y="28183"/>
                      <a:pt x="34672" y="23448"/>
                      <a:pt x="34454" y="19293"/>
                    </a:cubicBezTo>
                    <a:cubicBezTo>
                      <a:pt x="34055" y="11747"/>
                      <a:pt x="29629" y="564"/>
                      <a:pt x="203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21" name="Google Shape;721;p49"/>
              <p:cNvSpPr/>
              <p:nvPr/>
            </p:nvSpPr>
            <p:spPr>
              <a:xfrm>
                <a:off x="4636713" y="4176550"/>
                <a:ext cx="1368000" cy="637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grpSp>
            <p:nvGrpSpPr>
              <p:cNvPr id="722" name="Google Shape;722;p49"/>
              <p:cNvGrpSpPr/>
              <p:nvPr/>
            </p:nvGrpSpPr>
            <p:grpSpPr>
              <a:xfrm>
                <a:off x="4808250" y="3029625"/>
                <a:ext cx="1625269" cy="1788110"/>
                <a:chOff x="4808275" y="3425625"/>
                <a:chExt cx="1625269" cy="1788110"/>
              </a:xfrm>
            </p:grpSpPr>
            <p:sp>
              <p:nvSpPr>
                <p:cNvPr id="723" name="Google Shape;723;p49"/>
                <p:cNvSpPr/>
                <p:nvPr/>
              </p:nvSpPr>
              <p:spPr>
                <a:xfrm>
                  <a:off x="5146100" y="4048325"/>
                  <a:ext cx="370500" cy="58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0" h="23436" extrusionOk="0">
                      <a:moveTo>
                        <a:pt x="14819" y="1"/>
                      </a:moveTo>
                      <a:lnTo>
                        <a:pt x="0" y="320"/>
                      </a:lnTo>
                      <a:lnTo>
                        <a:pt x="0" y="21396"/>
                      </a:lnTo>
                      <a:cubicBezTo>
                        <a:pt x="2646" y="22795"/>
                        <a:pt x="5087" y="23436"/>
                        <a:pt x="7356" y="23436"/>
                      </a:cubicBezTo>
                      <a:cubicBezTo>
                        <a:pt x="9774" y="23436"/>
                        <a:pt x="11995" y="22708"/>
                        <a:pt x="14058" y="21396"/>
                      </a:cubicBezTo>
                      <a:lnTo>
                        <a:pt x="14819" y="1"/>
                      </a:lnTo>
                      <a:close/>
                    </a:path>
                  </a:pathLst>
                </a:custGeom>
                <a:solidFill>
                  <a:srgbClr val="E7BC9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24" name="Google Shape;724;p49"/>
                <p:cNvSpPr/>
                <p:nvPr/>
              </p:nvSpPr>
              <p:spPr>
                <a:xfrm>
                  <a:off x="4863625" y="3543800"/>
                  <a:ext cx="680550" cy="86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22" h="34458" extrusionOk="0">
                      <a:moveTo>
                        <a:pt x="3119" y="1"/>
                      </a:moveTo>
                      <a:cubicBezTo>
                        <a:pt x="1402" y="1"/>
                        <a:pt x="9" y="1387"/>
                        <a:pt x="8" y="3101"/>
                      </a:cubicBezTo>
                      <a:cubicBezTo>
                        <a:pt x="1" y="8878"/>
                        <a:pt x="44" y="21044"/>
                        <a:pt x="481" y="24712"/>
                      </a:cubicBezTo>
                      <a:cubicBezTo>
                        <a:pt x="1192" y="30692"/>
                        <a:pt x="6133" y="34457"/>
                        <a:pt x="10880" y="34457"/>
                      </a:cubicBezTo>
                      <a:cubicBezTo>
                        <a:pt x="10940" y="34457"/>
                        <a:pt x="11000" y="34457"/>
                        <a:pt x="11060" y="34456"/>
                      </a:cubicBezTo>
                      <a:cubicBezTo>
                        <a:pt x="16962" y="34338"/>
                        <a:pt x="23657" y="32295"/>
                        <a:pt x="25439" y="26454"/>
                      </a:cubicBezTo>
                      <a:cubicBezTo>
                        <a:pt x="27221" y="20612"/>
                        <a:pt x="25020" y="1"/>
                        <a:pt x="25020" y="1"/>
                      </a:cubicBezTo>
                      <a:close/>
                    </a:path>
                  </a:pathLst>
                </a:custGeom>
                <a:solidFill>
                  <a:srgbClr val="E7BC9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25" name="Google Shape;725;p49"/>
                <p:cNvSpPr/>
                <p:nvPr/>
              </p:nvSpPr>
              <p:spPr>
                <a:xfrm>
                  <a:off x="5504300" y="3866200"/>
                  <a:ext cx="163150" cy="27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6" h="10943" extrusionOk="0">
                      <a:moveTo>
                        <a:pt x="1450" y="0"/>
                      </a:moveTo>
                      <a:cubicBezTo>
                        <a:pt x="609" y="0"/>
                        <a:pt x="0" y="140"/>
                        <a:pt x="0" y="140"/>
                      </a:cubicBezTo>
                      <a:lnTo>
                        <a:pt x="0" y="10942"/>
                      </a:lnTo>
                      <a:cubicBezTo>
                        <a:pt x="0" y="10942"/>
                        <a:pt x="20" y="10943"/>
                        <a:pt x="56" y="10943"/>
                      </a:cubicBezTo>
                      <a:cubicBezTo>
                        <a:pt x="692" y="10943"/>
                        <a:pt x="6526" y="10783"/>
                        <a:pt x="6359" y="4921"/>
                      </a:cubicBezTo>
                      <a:cubicBezTo>
                        <a:pt x="6236" y="667"/>
                        <a:pt x="3288" y="0"/>
                        <a:pt x="1450" y="0"/>
                      </a:cubicBezTo>
                      <a:close/>
                    </a:path>
                  </a:pathLst>
                </a:custGeom>
                <a:solidFill>
                  <a:srgbClr val="E7BC9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26" name="Google Shape;726;p49"/>
                <p:cNvSpPr/>
                <p:nvPr/>
              </p:nvSpPr>
              <p:spPr>
                <a:xfrm>
                  <a:off x="5124100" y="4281325"/>
                  <a:ext cx="302725" cy="1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09" h="5380" extrusionOk="0">
                      <a:moveTo>
                        <a:pt x="12010" y="0"/>
                      </a:moveTo>
                      <a:cubicBezTo>
                        <a:pt x="11995" y="0"/>
                        <a:pt x="11979" y="6"/>
                        <a:pt x="11966" y="20"/>
                      </a:cubicBezTo>
                      <a:cubicBezTo>
                        <a:pt x="8976" y="3153"/>
                        <a:pt x="5144" y="4820"/>
                        <a:pt x="853" y="4820"/>
                      </a:cubicBezTo>
                      <a:cubicBezTo>
                        <a:pt x="684" y="4820"/>
                        <a:pt x="513" y="4817"/>
                        <a:pt x="342" y="4812"/>
                      </a:cubicBezTo>
                      <a:cubicBezTo>
                        <a:pt x="338" y="4812"/>
                        <a:pt x="334" y="4812"/>
                        <a:pt x="330" y="4812"/>
                      </a:cubicBezTo>
                      <a:cubicBezTo>
                        <a:pt x="0" y="4812"/>
                        <a:pt x="15" y="5308"/>
                        <a:pt x="342" y="5334"/>
                      </a:cubicBezTo>
                      <a:cubicBezTo>
                        <a:pt x="711" y="5364"/>
                        <a:pt x="1079" y="5379"/>
                        <a:pt x="1446" y="5379"/>
                      </a:cubicBezTo>
                      <a:cubicBezTo>
                        <a:pt x="5620" y="5379"/>
                        <a:pt x="9540" y="3454"/>
                        <a:pt x="12074" y="102"/>
                      </a:cubicBezTo>
                      <a:cubicBezTo>
                        <a:pt x="12108" y="55"/>
                        <a:pt x="12059" y="0"/>
                        <a:pt x="12010" y="0"/>
                      </a:cubicBezTo>
                      <a:close/>
                    </a:path>
                  </a:pathLst>
                </a:custGeom>
                <a:solidFill>
                  <a:srgbClr val="D887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27" name="Google Shape;727;p49"/>
                <p:cNvSpPr/>
                <p:nvPr/>
              </p:nvSpPr>
              <p:spPr>
                <a:xfrm>
                  <a:off x="5110225" y="4165475"/>
                  <a:ext cx="115350" cy="5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4" h="2346" extrusionOk="0">
                      <a:moveTo>
                        <a:pt x="4310" y="0"/>
                      </a:moveTo>
                      <a:cubicBezTo>
                        <a:pt x="4260" y="0"/>
                        <a:pt x="4209" y="22"/>
                        <a:pt x="4165" y="73"/>
                      </a:cubicBezTo>
                      <a:cubicBezTo>
                        <a:pt x="3712" y="605"/>
                        <a:pt x="3231" y="1141"/>
                        <a:pt x="2586" y="1449"/>
                      </a:cubicBezTo>
                      <a:cubicBezTo>
                        <a:pt x="2288" y="1591"/>
                        <a:pt x="2017" y="1650"/>
                        <a:pt x="1757" y="1650"/>
                      </a:cubicBezTo>
                      <a:cubicBezTo>
                        <a:pt x="1310" y="1650"/>
                        <a:pt x="895" y="1474"/>
                        <a:pt x="427" y="1236"/>
                      </a:cubicBezTo>
                      <a:cubicBezTo>
                        <a:pt x="394" y="1220"/>
                        <a:pt x="357" y="1212"/>
                        <a:pt x="320" y="1212"/>
                      </a:cubicBezTo>
                      <a:cubicBezTo>
                        <a:pt x="166" y="1212"/>
                        <a:pt x="0" y="1340"/>
                        <a:pt x="70" y="1510"/>
                      </a:cubicBezTo>
                      <a:cubicBezTo>
                        <a:pt x="319" y="2110"/>
                        <a:pt x="924" y="2346"/>
                        <a:pt x="1538" y="2346"/>
                      </a:cubicBezTo>
                      <a:cubicBezTo>
                        <a:pt x="1719" y="2346"/>
                        <a:pt x="1901" y="2325"/>
                        <a:pt x="2075" y="2287"/>
                      </a:cubicBezTo>
                      <a:cubicBezTo>
                        <a:pt x="3129" y="2060"/>
                        <a:pt x="3818" y="1159"/>
                        <a:pt x="4475" y="382"/>
                      </a:cubicBezTo>
                      <a:cubicBezTo>
                        <a:pt x="4613" y="219"/>
                        <a:pt x="4468" y="0"/>
                        <a:pt x="431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28" name="Google Shape;728;p49"/>
                <p:cNvSpPr/>
                <p:nvPr/>
              </p:nvSpPr>
              <p:spPr>
                <a:xfrm>
                  <a:off x="4809375" y="3425625"/>
                  <a:ext cx="733725" cy="42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9" h="16878" extrusionOk="0">
                      <a:moveTo>
                        <a:pt x="15215" y="1"/>
                      </a:moveTo>
                      <a:cubicBezTo>
                        <a:pt x="12551" y="1"/>
                        <a:pt x="9940" y="149"/>
                        <a:pt x="7246" y="512"/>
                      </a:cubicBezTo>
                      <a:cubicBezTo>
                        <a:pt x="6052" y="674"/>
                        <a:pt x="4955" y="1260"/>
                        <a:pt x="4158" y="2163"/>
                      </a:cubicBezTo>
                      <a:lnTo>
                        <a:pt x="4158" y="2161"/>
                      </a:lnTo>
                      <a:cubicBezTo>
                        <a:pt x="151" y="6116"/>
                        <a:pt x="1" y="11044"/>
                        <a:pt x="1929" y="16385"/>
                      </a:cubicBezTo>
                      <a:lnTo>
                        <a:pt x="10191" y="15185"/>
                      </a:lnTo>
                      <a:lnTo>
                        <a:pt x="10363" y="11267"/>
                      </a:lnTo>
                      <a:cubicBezTo>
                        <a:pt x="10474" y="12956"/>
                        <a:pt x="11129" y="14715"/>
                        <a:pt x="12808" y="15465"/>
                      </a:cubicBezTo>
                      <a:cubicBezTo>
                        <a:pt x="13154" y="15620"/>
                        <a:pt x="13517" y="15695"/>
                        <a:pt x="13876" y="15695"/>
                      </a:cubicBezTo>
                      <a:cubicBezTo>
                        <a:pt x="14493" y="15695"/>
                        <a:pt x="15099" y="15473"/>
                        <a:pt x="15592" y="15049"/>
                      </a:cubicBezTo>
                      <a:cubicBezTo>
                        <a:pt x="16548" y="14229"/>
                        <a:pt x="17180" y="12970"/>
                        <a:pt x="17060" y="11253"/>
                      </a:cubicBezTo>
                      <a:lnTo>
                        <a:pt x="17060" y="11253"/>
                      </a:lnTo>
                      <a:cubicBezTo>
                        <a:pt x="17879" y="12970"/>
                        <a:pt x="17664" y="14826"/>
                        <a:pt x="19429" y="15538"/>
                      </a:cubicBezTo>
                      <a:cubicBezTo>
                        <a:pt x="21193" y="16249"/>
                        <a:pt x="23101" y="16512"/>
                        <a:pt x="24985" y="16771"/>
                      </a:cubicBezTo>
                      <a:cubicBezTo>
                        <a:pt x="25390" y="16826"/>
                        <a:pt x="25813" y="16877"/>
                        <a:pt x="26226" y="16877"/>
                      </a:cubicBezTo>
                      <a:cubicBezTo>
                        <a:pt x="26794" y="16877"/>
                        <a:pt x="27344" y="16780"/>
                        <a:pt x="27805" y="16463"/>
                      </a:cubicBezTo>
                      <a:cubicBezTo>
                        <a:pt x="28773" y="15800"/>
                        <a:pt x="28948" y="14471"/>
                        <a:pt x="29035" y="13304"/>
                      </a:cubicBezTo>
                      <a:cubicBezTo>
                        <a:pt x="29192" y="11168"/>
                        <a:pt x="29349" y="9005"/>
                        <a:pt x="28940" y="6903"/>
                      </a:cubicBezTo>
                      <a:cubicBezTo>
                        <a:pt x="28532" y="4801"/>
                        <a:pt x="27483" y="2734"/>
                        <a:pt x="25694" y="1554"/>
                      </a:cubicBezTo>
                      <a:cubicBezTo>
                        <a:pt x="24057" y="476"/>
                        <a:pt x="22013" y="253"/>
                        <a:pt x="20055" y="145"/>
                      </a:cubicBezTo>
                      <a:cubicBezTo>
                        <a:pt x="18404" y="53"/>
                        <a:pt x="16800" y="1"/>
                        <a:pt x="1521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29" name="Google Shape;729;p49"/>
                <p:cNvSpPr/>
                <p:nvPr/>
              </p:nvSpPr>
              <p:spPr>
                <a:xfrm>
                  <a:off x="5498800" y="3478700"/>
                  <a:ext cx="512525" cy="78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01" h="31427" extrusionOk="0">
                      <a:moveTo>
                        <a:pt x="9" y="0"/>
                      </a:moveTo>
                      <a:cubicBezTo>
                        <a:pt x="8" y="0"/>
                        <a:pt x="8" y="0"/>
                        <a:pt x="7" y="1"/>
                      </a:cubicBezTo>
                      <a:cubicBezTo>
                        <a:pt x="1" y="9"/>
                        <a:pt x="140" y="112"/>
                        <a:pt x="403" y="304"/>
                      </a:cubicBezTo>
                      <a:cubicBezTo>
                        <a:pt x="667" y="493"/>
                        <a:pt x="1052" y="783"/>
                        <a:pt x="1518" y="1189"/>
                      </a:cubicBezTo>
                      <a:cubicBezTo>
                        <a:pt x="2444" y="1998"/>
                        <a:pt x="3700" y="3300"/>
                        <a:pt x="4832" y="5199"/>
                      </a:cubicBezTo>
                      <a:cubicBezTo>
                        <a:pt x="5983" y="7080"/>
                        <a:pt x="6960" y="9551"/>
                        <a:pt x="7563" y="12407"/>
                      </a:cubicBezTo>
                      <a:cubicBezTo>
                        <a:pt x="7869" y="13833"/>
                        <a:pt x="8086" y="15352"/>
                        <a:pt x="8242" y="16933"/>
                      </a:cubicBezTo>
                      <a:cubicBezTo>
                        <a:pt x="8409" y="18515"/>
                        <a:pt x="8463" y="20160"/>
                        <a:pt x="8597" y="21853"/>
                      </a:cubicBezTo>
                      <a:cubicBezTo>
                        <a:pt x="8739" y="23539"/>
                        <a:pt x="8993" y="25211"/>
                        <a:pt x="9653" y="26699"/>
                      </a:cubicBezTo>
                      <a:cubicBezTo>
                        <a:pt x="10294" y="28188"/>
                        <a:pt x="11365" y="29426"/>
                        <a:pt x="12627" y="30223"/>
                      </a:cubicBezTo>
                      <a:cubicBezTo>
                        <a:pt x="13830" y="30992"/>
                        <a:pt x="15178" y="31427"/>
                        <a:pt x="16466" y="31427"/>
                      </a:cubicBezTo>
                      <a:cubicBezTo>
                        <a:pt x="16521" y="31427"/>
                        <a:pt x="16576" y="31426"/>
                        <a:pt x="16632" y="31424"/>
                      </a:cubicBezTo>
                      <a:cubicBezTo>
                        <a:pt x="17974" y="31401"/>
                        <a:pt x="19201" y="30747"/>
                        <a:pt x="19833" y="29783"/>
                      </a:cubicBezTo>
                      <a:cubicBezTo>
                        <a:pt x="20501" y="28824"/>
                        <a:pt x="20409" y="27617"/>
                        <a:pt x="19930" y="26856"/>
                      </a:cubicBezTo>
                      <a:cubicBezTo>
                        <a:pt x="19692" y="26465"/>
                        <a:pt x="19358" y="26175"/>
                        <a:pt x="19002" y="26010"/>
                      </a:cubicBezTo>
                      <a:cubicBezTo>
                        <a:pt x="18737" y="25895"/>
                        <a:pt x="18452" y="25836"/>
                        <a:pt x="18165" y="25836"/>
                      </a:cubicBezTo>
                      <a:cubicBezTo>
                        <a:pt x="18097" y="25836"/>
                        <a:pt x="18029" y="25840"/>
                        <a:pt x="17961" y="25846"/>
                      </a:cubicBezTo>
                      <a:cubicBezTo>
                        <a:pt x="17321" y="25913"/>
                        <a:pt x="16884" y="26215"/>
                        <a:pt x="16673" y="26463"/>
                      </a:cubicBezTo>
                      <a:cubicBezTo>
                        <a:pt x="16453" y="26715"/>
                        <a:pt x="16411" y="26891"/>
                        <a:pt x="16411" y="26891"/>
                      </a:cubicBezTo>
                      <a:cubicBezTo>
                        <a:pt x="16411" y="26891"/>
                        <a:pt x="16412" y="26891"/>
                        <a:pt x="16412" y="26891"/>
                      </a:cubicBezTo>
                      <a:cubicBezTo>
                        <a:pt x="16431" y="26891"/>
                        <a:pt x="16497" y="26729"/>
                        <a:pt x="16715" y="26504"/>
                      </a:cubicBezTo>
                      <a:cubicBezTo>
                        <a:pt x="16933" y="26275"/>
                        <a:pt x="17362" y="26007"/>
                        <a:pt x="17969" y="25961"/>
                      </a:cubicBezTo>
                      <a:cubicBezTo>
                        <a:pt x="18017" y="25957"/>
                        <a:pt x="18066" y="25956"/>
                        <a:pt x="18114" y="25956"/>
                      </a:cubicBezTo>
                      <a:cubicBezTo>
                        <a:pt x="18399" y="25956"/>
                        <a:pt x="18682" y="26017"/>
                        <a:pt x="18943" y="26138"/>
                      </a:cubicBezTo>
                      <a:cubicBezTo>
                        <a:pt x="19268" y="26296"/>
                        <a:pt x="19574" y="26571"/>
                        <a:pt x="19787" y="26940"/>
                      </a:cubicBezTo>
                      <a:cubicBezTo>
                        <a:pt x="20223" y="27663"/>
                        <a:pt x="20293" y="28779"/>
                        <a:pt x="19660" y="29666"/>
                      </a:cubicBezTo>
                      <a:cubicBezTo>
                        <a:pt x="19056" y="30562"/>
                        <a:pt x="17902" y="31167"/>
                        <a:pt x="16625" y="31180"/>
                      </a:cubicBezTo>
                      <a:cubicBezTo>
                        <a:pt x="16586" y="31181"/>
                        <a:pt x="16547" y="31182"/>
                        <a:pt x="16509" y="31182"/>
                      </a:cubicBezTo>
                      <a:cubicBezTo>
                        <a:pt x="15266" y="31182"/>
                        <a:pt x="13945" y="30752"/>
                        <a:pt x="12775" y="29995"/>
                      </a:cubicBezTo>
                      <a:cubicBezTo>
                        <a:pt x="11559" y="29218"/>
                        <a:pt x="10535" y="28026"/>
                        <a:pt x="9918" y="26583"/>
                      </a:cubicBezTo>
                      <a:cubicBezTo>
                        <a:pt x="9281" y="25143"/>
                        <a:pt x="9032" y="23501"/>
                        <a:pt x="8892" y="21830"/>
                      </a:cubicBezTo>
                      <a:cubicBezTo>
                        <a:pt x="8757" y="20151"/>
                        <a:pt x="8702" y="18494"/>
                        <a:pt x="8530" y="16905"/>
                      </a:cubicBezTo>
                      <a:cubicBezTo>
                        <a:pt x="8371" y="15316"/>
                        <a:pt x="8145" y="13787"/>
                        <a:pt x="7829" y="12348"/>
                      </a:cubicBezTo>
                      <a:cubicBezTo>
                        <a:pt x="7207" y="9473"/>
                        <a:pt x="6197" y="6978"/>
                        <a:pt x="5011" y="5091"/>
                      </a:cubicBezTo>
                      <a:cubicBezTo>
                        <a:pt x="3844" y="3186"/>
                        <a:pt x="2549" y="1890"/>
                        <a:pt x="1592" y="1101"/>
                      </a:cubicBezTo>
                      <a:cubicBezTo>
                        <a:pt x="1223" y="796"/>
                        <a:pt x="837" y="513"/>
                        <a:pt x="436" y="254"/>
                      </a:cubicBezTo>
                      <a:cubicBezTo>
                        <a:pt x="172" y="87"/>
                        <a:pt x="25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30" name="Google Shape;730;p49"/>
                <p:cNvSpPr/>
                <p:nvPr/>
              </p:nvSpPr>
              <p:spPr>
                <a:xfrm>
                  <a:off x="5778450" y="4224650"/>
                  <a:ext cx="374100" cy="7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64" h="28834" extrusionOk="0">
                      <a:moveTo>
                        <a:pt x="10" y="1"/>
                      </a:moveTo>
                      <a:cubicBezTo>
                        <a:pt x="9" y="1"/>
                        <a:pt x="7" y="1"/>
                        <a:pt x="7" y="2"/>
                      </a:cubicBezTo>
                      <a:cubicBezTo>
                        <a:pt x="0" y="10"/>
                        <a:pt x="113" y="108"/>
                        <a:pt x="334" y="287"/>
                      </a:cubicBezTo>
                      <a:cubicBezTo>
                        <a:pt x="665" y="540"/>
                        <a:pt x="1012" y="771"/>
                        <a:pt x="1373" y="976"/>
                      </a:cubicBezTo>
                      <a:cubicBezTo>
                        <a:pt x="2310" y="1529"/>
                        <a:pt x="3786" y="2097"/>
                        <a:pt x="5642" y="2631"/>
                      </a:cubicBezTo>
                      <a:cubicBezTo>
                        <a:pt x="7475" y="3185"/>
                        <a:pt x="9760" y="3732"/>
                        <a:pt x="11824" y="5205"/>
                      </a:cubicBezTo>
                      <a:cubicBezTo>
                        <a:pt x="12839" y="5937"/>
                        <a:pt x="13754" y="6955"/>
                        <a:pt x="14207" y="8236"/>
                      </a:cubicBezTo>
                      <a:cubicBezTo>
                        <a:pt x="14664" y="9511"/>
                        <a:pt x="14662" y="10984"/>
                        <a:pt x="14250" y="12364"/>
                      </a:cubicBezTo>
                      <a:cubicBezTo>
                        <a:pt x="13907" y="13520"/>
                        <a:pt x="13277" y="14552"/>
                        <a:pt x="12531" y="15425"/>
                      </a:cubicBezTo>
                      <a:cubicBezTo>
                        <a:pt x="11776" y="16296"/>
                        <a:pt x="10906" y="17012"/>
                        <a:pt x="10014" y="17598"/>
                      </a:cubicBezTo>
                      <a:lnTo>
                        <a:pt x="9839" y="17713"/>
                      </a:lnTo>
                      <a:lnTo>
                        <a:pt x="10012" y="17831"/>
                      </a:lnTo>
                      <a:cubicBezTo>
                        <a:pt x="11713" y="18991"/>
                        <a:pt x="12587" y="20903"/>
                        <a:pt x="12672" y="22587"/>
                      </a:cubicBezTo>
                      <a:cubicBezTo>
                        <a:pt x="12773" y="24304"/>
                        <a:pt x="12066" y="25754"/>
                        <a:pt x="11274" y="26703"/>
                      </a:cubicBezTo>
                      <a:cubicBezTo>
                        <a:pt x="10644" y="27460"/>
                        <a:pt x="9852" y="28062"/>
                        <a:pt x="8953" y="28463"/>
                      </a:cubicBezTo>
                      <a:cubicBezTo>
                        <a:pt x="8325" y="28738"/>
                        <a:pt x="7953" y="28807"/>
                        <a:pt x="7960" y="28831"/>
                      </a:cubicBezTo>
                      <a:cubicBezTo>
                        <a:pt x="7960" y="28833"/>
                        <a:pt x="7963" y="28833"/>
                        <a:pt x="7969" y="28833"/>
                      </a:cubicBezTo>
                      <a:cubicBezTo>
                        <a:pt x="7996" y="28833"/>
                        <a:pt x="8084" y="28817"/>
                        <a:pt x="8231" y="28784"/>
                      </a:cubicBezTo>
                      <a:cubicBezTo>
                        <a:pt x="8408" y="28749"/>
                        <a:pt x="8667" y="28674"/>
                        <a:pt x="8989" y="28546"/>
                      </a:cubicBezTo>
                      <a:cubicBezTo>
                        <a:pt x="9631" y="28291"/>
                        <a:pt x="10559" y="27792"/>
                        <a:pt x="11405" y="26816"/>
                      </a:cubicBezTo>
                      <a:cubicBezTo>
                        <a:pt x="12240" y="25859"/>
                        <a:pt x="12997" y="24365"/>
                        <a:pt x="12909" y="22576"/>
                      </a:cubicBezTo>
                      <a:cubicBezTo>
                        <a:pt x="12839" y="20880"/>
                        <a:pt x="12006" y="18956"/>
                        <a:pt x="10337" y="17720"/>
                      </a:cubicBezTo>
                      <a:lnTo>
                        <a:pt x="10337" y="17720"/>
                      </a:lnTo>
                      <a:cubicBezTo>
                        <a:pt x="11192" y="17147"/>
                        <a:pt x="12023" y="16453"/>
                        <a:pt x="12750" y="15615"/>
                      </a:cubicBezTo>
                      <a:cubicBezTo>
                        <a:pt x="13523" y="14719"/>
                        <a:pt x="14174" y="13652"/>
                        <a:pt x="14533" y="12448"/>
                      </a:cubicBezTo>
                      <a:cubicBezTo>
                        <a:pt x="14962" y="11015"/>
                        <a:pt x="14963" y="9479"/>
                        <a:pt x="14479" y="8138"/>
                      </a:cubicBezTo>
                      <a:cubicBezTo>
                        <a:pt x="13997" y="6789"/>
                        <a:pt x="13032" y="5732"/>
                        <a:pt x="11984" y="4986"/>
                      </a:cubicBezTo>
                      <a:cubicBezTo>
                        <a:pt x="9852" y="3485"/>
                        <a:pt x="7536" y="2959"/>
                        <a:pt x="5699" y="2431"/>
                      </a:cubicBezTo>
                      <a:cubicBezTo>
                        <a:pt x="3840" y="1922"/>
                        <a:pt x="2373" y="1393"/>
                        <a:pt x="1429" y="874"/>
                      </a:cubicBezTo>
                      <a:cubicBezTo>
                        <a:pt x="508" y="389"/>
                        <a:pt x="57" y="1"/>
                        <a:pt x="1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31" name="Google Shape;731;p49"/>
                <p:cNvSpPr/>
                <p:nvPr/>
              </p:nvSpPr>
              <p:spPr>
                <a:xfrm>
                  <a:off x="4808275" y="3466900"/>
                  <a:ext cx="125675" cy="42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7" h="16985" extrusionOk="0">
                      <a:moveTo>
                        <a:pt x="4981" y="0"/>
                      </a:moveTo>
                      <a:cubicBezTo>
                        <a:pt x="4950" y="0"/>
                        <a:pt x="4721" y="122"/>
                        <a:pt x="4349" y="376"/>
                      </a:cubicBezTo>
                      <a:cubicBezTo>
                        <a:pt x="3956" y="643"/>
                        <a:pt x="3423" y="1091"/>
                        <a:pt x="2863" y="1736"/>
                      </a:cubicBezTo>
                      <a:cubicBezTo>
                        <a:pt x="1730" y="3008"/>
                        <a:pt x="608" y="5196"/>
                        <a:pt x="302" y="7795"/>
                      </a:cubicBezTo>
                      <a:cubicBezTo>
                        <a:pt x="0" y="10391"/>
                        <a:pt x="436" y="12745"/>
                        <a:pt x="848" y="14377"/>
                      </a:cubicBezTo>
                      <a:cubicBezTo>
                        <a:pt x="1056" y="15198"/>
                        <a:pt x="1262" y="15853"/>
                        <a:pt x="1416" y="16300"/>
                      </a:cubicBezTo>
                      <a:cubicBezTo>
                        <a:pt x="1569" y="16742"/>
                        <a:pt x="1668" y="16984"/>
                        <a:pt x="1689" y="16984"/>
                      </a:cubicBezTo>
                      <a:cubicBezTo>
                        <a:pt x="1689" y="16984"/>
                        <a:pt x="1689" y="16984"/>
                        <a:pt x="1690" y="16984"/>
                      </a:cubicBezTo>
                      <a:cubicBezTo>
                        <a:pt x="1709" y="16978"/>
                        <a:pt x="1645" y="16722"/>
                        <a:pt x="1526" y="16266"/>
                      </a:cubicBezTo>
                      <a:cubicBezTo>
                        <a:pt x="1406" y="15809"/>
                        <a:pt x="1233" y="15151"/>
                        <a:pt x="1051" y="14329"/>
                      </a:cubicBezTo>
                      <a:cubicBezTo>
                        <a:pt x="694" y="12694"/>
                        <a:pt x="297" y="10370"/>
                        <a:pt x="596" y="7830"/>
                      </a:cubicBezTo>
                      <a:cubicBezTo>
                        <a:pt x="894" y="5291"/>
                        <a:pt x="1958" y="3149"/>
                        <a:pt x="3022" y="1869"/>
                      </a:cubicBezTo>
                      <a:cubicBezTo>
                        <a:pt x="4082" y="568"/>
                        <a:pt x="5027" y="54"/>
                        <a:pt x="4984" y="1"/>
                      </a:cubicBezTo>
                      <a:cubicBezTo>
                        <a:pt x="4984" y="1"/>
                        <a:pt x="4983" y="0"/>
                        <a:pt x="49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32" name="Google Shape;732;p49"/>
                <p:cNvSpPr/>
                <p:nvPr/>
              </p:nvSpPr>
              <p:spPr>
                <a:xfrm>
                  <a:off x="5778450" y="4373747"/>
                  <a:ext cx="530635" cy="83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59" h="35394" extrusionOk="0">
                      <a:moveTo>
                        <a:pt x="12836" y="1"/>
                      </a:moveTo>
                      <a:lnTo>
                        <a:pt x="1" y="29043"/>
                      </a:lnTo>
                      <a:cubicBezTo>
                        <a:pt x="480" y="33545"/>
                        <a:pt x="12389" y="35393"/>
                        <a:pt x="12389" y="35393"/>
                      </a:cubicBezTo>
                      <a:lnTo>
                        <a:pt x="22359" y="2250"/>
                      </a:lnTo>
                      <a:lnTo>
                        <a:pt x="1283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733" name="Google Shape;733;p49"/>
                <p:cNvSpPr/>
                <p:nvPr/>
              </p:nvSpPr>
              <p:spPr>
                <a:xfrm>
                  <a:off x="6080072" y="4020126"/>
                  <a:ext cx="353472" cy="434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4" h="18320" extrusionOk="0">
                      <a:moveTo>
                        <a:pt x="10418" y="1"/>
                      </a:moveTo>
                      <a:cubicBezTo>
                        <a:pt x="9500" y="1"/>
                        <a:pt x="6900" y="5089"/>
                        <a:pt x="6900" y="5089"/>
                      </a:cubicBezTo>
                      <a:cubicBezTo>
                        <a:pt x="6900" y="5089"/>
                        <a:pt x="8663" y="1391"/>
                        <a:pt x="7754" y="570"/>
                      </a:cubicBezTo>
                      <a:cubicBezTo>
                        <a:pt x="7705" y="525"/>
                        <a:pt x="7650" y="504"/>
                        <a:pt x="7590" y="504"/>
                      </a:cubicBezTo>
                      <a:cubicBezTo>
                        <a:pt x="6561" y="504"/>
                        <a:pt x="4175" y="6868"/>
                        <a:pt x="4175" y="6868"/>
                      </a:cubicBezTo>
                      <a:cubicBezTo>
                        <a:pt x="4175" y="6868"/>
                        <a:pt x="2081" y="4570"/>
                        <a:pt x="1034" y="4555"/>
                      </a:cubicBezTo>
                      <a:cubicBezTo>
                        <a:pt x="1032" y="4555"/>
                        <a:pt x="1030" y="4555"/>
                        <a:pt x="1028" y="4555"/>
                      </a:cubicBezTo>
                      <a:cubicBezTo>
                        <a:pt x="0" y="4555"/>
                        <a:pt x="3168" y="8852"/>
                        <a:pt x="2978" y="9316"/>
                      </a:cubicBezTo>
                      <a:cubicBezTo>
                        <a:pt x="2788" y="9781"/>
                        <a:pt x="127" y="14902"/>
                        <a:pt x="127" y="14902"/>
                      </a:cubicBezTo>
                      <a:lnTo>
                        <a:pt x="9383" y="18320"/>
                      </a:lnTo>
                      <a:cubicBezTo>
                        <a:pt x="9383" y="18320"/>
                        <a:pt x="14894" y="2797"/>
                        <a:pt x="14228" y="2676"/>
                      </a:cubicBezTo>
                      <a:cubicBezTo>
                        <a:pt x="14217" y="2674"/>
                        <a:pt x="14205" y="2673"/>
                        <a:pt x="14193" y="2673"/>
                      </a:cubicBezTo>
                      <a:cubicBezTo>
                        <a:pt x="13462" y="2673"/>
                        <a:pt x="10402" y="6303"/>
                        <a:pt x="10402" y="6303"/>
                      </a:cubicBezTo>
                      <a:cubicBezTo>
                        <a:pt x="10402" y="6303"/>
                        <a:pt x="13398" y="1351"/>
                        <a:pt x="12350" y="1351"/>
                      </a:cubicBezTo>
                      <a:cubicBezTo>
                        <a:pt x="12342" y="1351"/>
                        <a:pt x="12334" y="1351"/>
                        <a:pt x="12326" y="1352"/>
                      </a:cubicBezTo>
                      <a:cubicBezTo>
                        <a:pt x="11206" y="1431"/>
                        <a:pt x="8545" y="5460"/>
                        <a:pt x="8545" y="5460"/>
                      </a:cubicBezTo>
                      <a:cubicBezTo>
                        <a:pt x="8545" y="5460"/>
                        <a:pt x="11293" y="905"/>
                        <a:pt x="10586" y="80"/>
                      </a:cubicBezTo>
                      <a:cubicBezTo>
                        <a:pt x="10539" y="26"/>
                        <a:pt x="10483" y="1"/>
                        <a:pt x="10418" y="1"/>
                      </a:cubicBezTo>
                      <a:close/>
                    </a:path>
                  </a:pathLst>
                </a:custGeom>
                <a:solidFill>
                  <a:srgbClr val="E5BB9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endParaRPr/>
                </a:p>
              </p:txBody>
            </p:sp>
          </p:grpSp>
        </p:grpSp>
        <p:sp>
          <p:nvSpPr>
            <p:cNvPr id="734" name="Google Shape;734;p49"/>
            <p:cNvSpPr/>
            <p:nvPr/>
          </p:nvSpPr>
          <p:spPr>
            <a:xfrm flipH="1">
              <a:off x="5649853" y="4214324"/>
              <a:ext cx="62871" cy="166699"/>
            </a:xfrm>
            <a:custGeom>
              <a:avLst/>
              <a:gdLst/>
              <a:ahLst/>
              <a:cxnLst/>
              <a:rect l="l" t="t" r="r" b="b"/>
              <a:pathLst>
                <a:path w="3744" h="9927" extrusionOk="0">
                  <a:moveTo>
                    <a:pt x="134" y="1"/>
                  </a:moveTo>
                  <a:cubicBezTo>
                    <a:pt x="133" y="1"/>
                    <a:pt x="131" y="1"/>
                    <a:pt x="130" y="2"/>
                  </a:cubicBezTo>
                  <a:cubicBezTo>
                    <a:pt x="1" y="62"/>
                    <a:pt x="906" y="2755"/>
                    <a:pt x="2155" y="6032"/>
                  </a:cubicBezTo>
                  <a:cubicBezTo>
                    <a:pt x="2470" y="6838"/>
                    <a:pt x="2767" y="7605"/>
                    <a:pt x="3056" y="8336"/>
                  </a:cubicBezTo>
                  <a:cubicBezTo>
                    <a:pt x="3212" y="8608"/>
                    <a:pt x="3282" y="8920"/>
                    <a:pt x="3258" y="9232"/>
                  </a:cubicBezTo>
                  <a:cubicBezTo>
                    <a:pt x="3206" y="9440"/>
                    <a:pt x="2922" y="9500"/>
                    <a:pt x="2620" y="9530"/>
                  </a:cubicBezTo>
                  <a:cubicBezTo>
                    <a:pt x="1427" y="9684"/>
                    <a:pt x="694" y="9815"/>
                    <a:pt x="694" y="9882"/>
                  </a:cubicBezTo>
                  <a:cubicBezTo>
                    <a:pt x="696" y="9911"/>
                    <a:pt x="846" y="9927"/>
                    <a:pt x="1119" y="9927"/>
                  </a:cubicBezTo>
                  <a:cubicBezTo>
                    <a:pt x="1456" y="9927"/>
                    <a:pt x="1981" y="9903"/>
                    <a:pt x="2646" y="9852"/>
                  </a:cubicBezTo>
                  <a:cubicBezTo>
                    <a:pt x="2818" y="9851"/>
                    <a:pt x="2991" y="9827"/>
                    <a:pt x="3158" y="9779"/>
                  </a:cubicBezTo>
                  <a:cubicBezTo>
                    <a:pt x="3381" y="9720"/>
                    <a:pt x="3564" y="9561"/>
                    <a:pt x="3653" y="9350"/>
                  </a:cubicBezTo>
                  <a:cubicBezTo>
                    <a:pt x="3743" y="8947"/>
                    <a:pt x="3686" y="8527"/>
                    <a:pt x="3494" y="8164"/>
                  </a:cubicBezTo>
                  <a:cubicBezTo>
                    <a:pt x="3221" y="7430"/>
                    <a:pt x="2934" y="6656"/>
                    <a:pt x="2632" y="5847"/>
                  </a:cubicBezTo>
                  <a:cubicBezTo>
                    <a:pt x="1397" y="2623"/>
                    <a:pt x="284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735" name="Google Shape;735;p49"/>
            <p:cNvGrpSpPr/>
            <p:nvPr/>
          </p:nvGrpSpPr>
          <p:grpSpPr>
            <a:xfrm rot="186747">
              <a:off x="5543244" y="4166054"/>
              <a:ext cx="340933" cy="89391"/>
              <a:chOff x="4548493" y="1595645"/>
              <a:chExt cx="205909" cy="53985"/>
            </a:xfrm>
          </p:grpSpPr>
          <p:sp>
            <p:nvSpPr>
              <p:cNvPr id="736" name="Google Shape;736;p49"/>
              <p:cNvSpPr/>
              <p:nvPr/>
            </p:nvSpPr>
            <p:spPr>
              <a:xfrm>
                <a:off x="4711687" y="1622670"/>
                <a:ext cx="28277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2110" extrusionOk="0">
                    <a:moveTo>
                      <a:pt x="1152" y="1"/>
                    </a:moveTo>
                    <a:cubicBezTo>
                      <a:pt x="1123" y="1"/>
                      <a:pt x="1093" y="2"/>
                      <a:pt x="1064" y="4"/>
                    </a:cubicBezTo>
                    <a:cubicBezTo>
                      <a:pt x="469" y="28"/>
                      <a:pt x="1" y="521"/>
                      <a:pt x="8" y="1115"/>
                    </a:cubicBezTo>
                    <a:cubicBezTo>
                      <a:pt x="8" y="1126"/>
                      <a:pt x="10" y="1136"/>
                      <a:pt x="10" y="1147"/>
                    </a:cubicBezTo>
                    <a:cubicBezTo>
                      <a:pt x="55" y="1694"/>
                      <a:pt x="515" y="2110"/>
                      <a:pt x="1054" y="2110"/>
                    </a:cubicBezTo>
                    <a:cubicBezTo>
                      <a:pt x="1084" y="2110"/>
                      <a:pt x="1114" y="2108"/>
                      <a:pt x="1145" y="2106"/>
                    </a:cubicBezTo>
                    <a:cubicBezTo>
                      <a:pt x="1742" y="2085"/>
                      <a:pt x="2212" y="1592"/>
                      <a:pt x="2205" y="995"/>
                    </a:cubicBezTo>
                    <a:cubicBezTo>
                      <a:pt x="2205" y="987"/>
                      <a:pt x="2203" y="977"/>
                      <a:pt x="2203" y="968"/>
                    </a:cubicBezTo>
                    <a:cubicBezTo>
                      <a:pt x="2156" y="417"/>
                      <a:pt x="1695" y="1"/>
                      <a:pt x="1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37" name="Google Shape;737;p49"/>
              <p:cNvSpPr/>
              <p:nvPr/>
            </p:nvSpPr>
            <p:spPr>
              <a:xfrm>
                <a:off x="4697299" y="1595645"/>
                <a:ext cx="57103" cy="15026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1176" extrusionOk="0">
                    <a:moveTo>
                      <a:pt x="2291" y="1"/>
                    </a:moveTo>
                    <a:cubicBezTo>
                      <a:pt x="2282" y="1"/>
                      <a:pt x="2273" y="1"/>
                      <a:pt x="2263" y="1"/>
                    </a:cubicBezTo>
                    <a:cubicBezTo>
                      <a:pt x="2258" y="1"/>
                      <a:pt x="2253" y="1"/>
                      <a:pt x="2249" y="1"/>
                    </a:cubicBezTo>
                    <a:cubicBezTo>
                      <a:pt x="1631" y="1"/>
                      <a:pt x="1027" y="190"/>
                      <a:pt x="519" y="543"/>
                    </a:cubicBezTo>
                    <a:cubicBezTo>
                      <a:pt x="144" y="819"/>
                      <a:pt x="1" y="1077"/>
                      <a:pt x="66" y="1142"/>
                    </a:cubicBezTo>
                    <a:cubicBezTo>
                      <a:pt x="80" y="1158"/>
                      <a:pt x="103" y="1165"/>
                      <a:pt x="134" y="1165"/>
                    </a:cubicBezTo>
                    <a:cubicBezTo>
                      <a:pt x="389" y="1165"/>
                      <a:pt x="1194" y="690"/>
                      <a:pt x="2245" y="686"/>
                    </a:cubicBezTo>
                    <a:cubicBezTo>
                      <a:pt x="2250" y="686"/>
                      <a:pt x="2254" y="686"/>
                      <a:pt x="2258" y="686"/>
                    </a:cubicBezTo>
                    <a:cubicBezTo>
                      <a:pt x="3309" y="686"/>
                      <a:pt x="4085" y="1175"/>
                      <a:pt x="4334" y="1175"/>
                    </a:cubicBezTo>
                    <a:cubicBezTo>
                      <a:pt x="4363" y="1175"/>
                      <a:pt x="4385" y="1169"/>
                      <a:pt x="4399" y="1154"/>
                    </a:cubicBezTo>
                    <a:cubicBezTo>
                      <a:pt x="4468" y="1089"/>
                      <a:pt x="4342" y="827"/>
                      <a:pt x="3987" y="552"/>
                    </a:cubicBezTo>
                    <a:cubicBezTo>
                      <a:pt x="3493" y="194"/>
                      <a:pt x="2900" y="1"/>
                      <a:pt x="2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38" name="Google Shape;738;p49"/>
              <p:cNvSpPr/>
              <p:nvPr/>
            </p:nvSpPr>
            <p:spPr>
              <a:xfrm>
                <a:off x="4561845" y="1622670"/>
                <a:ext cx="28289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110" extrusionOk="0">
                    <a:moveTo>
                      <a:pt x="1155" y="1"/>
                    </a:moveTo>
                    <a:cubicBezTo>
                      <a:pt x="1126" y="1"/>
                      <a:pt x="1096" y="2"/>
                      <a:pt x="1067" y="4"/>
                    </a:cubicBezTo>
                    <a:cubicBezTo>
                      <a:pt x="471" y="25"/>
                      <a:pt x="1" y="519"/>
                      <a:pt x="11" y="1115"/>
                    </a:cubicBezTo>
                    <a:cubicBezTo>
                      <a:pt x="11" y="1126"/>
                      <a:pt x="13" y="1136"/>
                      <a:pt x="13" y="1147"/>
                    </a:cubicBezTo>
                    <a:cubicBezTo>
                      <a:pt x="58" y="1694"/>
                      <a:pt x="517" y="2110"/>
                      <a:pt x="1057" y="2110"/>
                    </a:cubicBezTo>
                    <a:cubicBezTo>
                      <a:pt x="1087" y="2110"/>
                      <a:pt x="1117" y="2108"/>
                      <a:pt x="1148" y="2106"/>
                    </a:cubicBezTo>
                    <a:cubicBezTo>
                      <a:pt x="1744" y="2085"/>
                      <a:pt x="2213" y="1591"/>
                      <a:pt x="2203" y="995"/>
                    </a:cubicBezTo>
                    <a:cubicBezTo>
                      <a:pt x="2203" y="984"/>
                      <a:pt x="2201" y="974"/>
                      <a:pt x="2201" y="963"/>
                    </a:cubicBezTo>
                    <a:cubicBezTo>
                      <a:pt x="2154" y="415"/>
                      <a:pt x="1695" y="1"/>
                      <a:pt x="11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39" name="Google Shape;739;p49"/>
              <p:cNvSpPr/>
              <p:nvPr/>
            </p:nvSpPr>
            <p:spPr>
              <a:xfrm>
                <a:off x="4548493" y="1598610"/>
                <a:ext cx="57077" cy="15039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1177" extrusionOk="0">
                    <a:moveTo>
                      <a:pt x="2231" y="0"/>
                    </a:moveTo>
                    <a:cubicBezTo>
                      <a:pt x="1611" y="0"/>
                      <a:pt x="1006" y="191"/>
                      <a:pt x="496" y="544"/>
                    </a:cubicBezTo>
                    <a:cubicBezTo>
                      <a:pt x="139" y="818"/>
                      <a:pt x="1" y="1081"/>
                      <a:pt x="65" y="1147"/>
                    </a:cubicBezTo>
                    <a:cubicBezTo>
                      <a:pt x="79" y="1162"/>
                      <a:pt x="101" y="1169"/>
                      <a:pt x="132" y="1169"/>
                    </a:cubicBezTo>
                    <a:cubicBezTo>
                      <a:pt x="384" y="1169"/>
                      <a:pt x="1191" y="697"/>
                      <a:pt x="2245" y="689"/>
                    </a:cubicBezTo>
                    <a:cubicBezTo>
                      <a:pt x="2252" y="689"/>
                      <a:pt x="2259" y="689"/>
                      <a:pt x="2267" y="689"/>
                    </a:cubicBezTo>
                    <a:cubicBezTo>
                      <a:pt x="3313" y="689"/>
                      <a:pt x="4085" y="1176"/>
                      <a:pt x="4333" y="1176"/>
                    </a:cubicBezTo>
                    <a:cubicBezTo>
                      <a:pt x="4362" y="1176"/>
                      <a:pt x="4384" y="1169"/>
                      <a:pt x="4398" y="1155"/>
                    </a:cubicBezTo>
                    <a:cubicBezTo>
                      <a:pt x="4467" y="1104"/>
                      <a:pt x="4342" y="845"/>
                      <a:pt x="3968" y="553"/>
                    </a:cubicBezTo>
                    <a:cubicBezTo>
                      <a:pt x="3471" y="194"/>
                      <a:pt x="2873" y="0"/>
                      <a:pt x="2259" y="0"/>
                    </a:cubicBezTo>
                    <a:cubicBezTo>
                      <a:pt x="2255" y="0"/>
                      <a:pt x="2250" y="0"/>
                      <a:pt x="2245" y="0"/>
                    </a:cubicBezTo>
                    <a:cubicBezTo>
                      <a:pt x="2240" y="0"/>
                      <a:pt x="2235" y="0"/>
                      <a:pt x="22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740" name="Google Shape;740;p49"/>
          <p:cNvGrpSpPr/>
          <p:nvPr/>
        </p:nvGrpSpPr>
        <p:grpSpPr>
          <a:xfrm>
            <a:off x="3782887" y="3748692"/>
            <a:ext cx="1469305" cy="1420709"/>
            <a:chOff x="2258886" y="3748691"/>
            <a:chExt cx="1469305" cy="1420709"/>
          </a:xfrm>
        </p:grpSpPr>
        <p:sp>
          <p:nvSpPr>
            <p:cNvPr id="741" name="Google Shape;741;p49"/>
            <p:cNvSpPr/>
            <p:nvPr/>
          </p:nvSpPr>
          <p:spPr>
            <a:xfrm>
              <a:off x="2592100" y="4664800"/>
              <a:ext cx="1069500" cy="504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742" name="Google Shape;742;p49"/>
            <p:cNvGrpSpPr/>
            <p:nvPr/>
          </p:nvGrpSpPr>
          <p:grpSpPr>
            <a:xfrm>
              <a:off x="2258886" y="3748691"/>
              <a:ext cx="1469305" cy="1420678"/>
              <a:chOff x="725305" y="3155925"/>
              <a:chExt cx="2008620" cy="1942143"/>
            </a:xfrm>
          </p:grpSpPr>
          <p:sp>
            <p:nvSpPr>
              <p:cNvPr id="743" name="Google Shape;743;p49"/>
              <p:cNvSpPr/>
              <p:nvPr/>
            </p:nvSpPr>
            <p:spPr>
              <a:xfrm>
                <a:off x="1926450" y="3172525"/>
                <a:ext cx="807475" cy="1253450"/>
              </a:xfrm>
              <a:custGeom>
                <a:avLst/>
                <a:gdLst/>
                <a:ahLst/>
                <a:cxnLst/>
                <a:rect l="l" t="t" r="r" b="b"/>
                <a:pathLst>
                  <a:path w="32299" h="50138" extrusionOk="0">
                    <a:moveTo>
                      <a:pt x="6819" y="0"/>
                    </a:moveTo>
                    <a:cubicBezTo>
                      <a:pt x="6668" y="0"/>
                      <a:pt x="6517" y="4"/>
                      <a:pt x="6366" y="13"/>
                    </a:cubicBezTo>
                    <a:cubicBezTo>
                      <a:pt x="4310" y="134"/>
                      <a:pt x="2343" y="439"/>
                      <a:pt x="274" y="2663"/>
                    </a:cubicBezTo>
                    <a:lnTo>
                      <a:pt x="1778" y="4344"/>
                    </a:lnTo>
                    <a:cubicBezTo>
                      <a:pt x="1997" y="9627"/>
                      <a:pt x="1091" y="14881"/>
                      <a:pt x="587" y="20143"/>
                    </a:cubicBezTo>
                    <a:cubicBezTo>
                      <a:pt x="82" y="25407"/>
                      <a:pt x="1" y="30852"/>
                      <a:pt x="1790" y="35826"/>
                    </a:cubicBezTo>
                    <a:cubicBezTo>
                      <a:pt x="4348" y="42946"/>
                      <a:pt x="10882" y="48487"/>
                      <a:pt x="18324" y="49853"/>
                    </a:cubicBezTo>
                    <a:cubicBezTo>
                      <a:pt x="19281" y="50030"/>
                      <a:pt x="20264" y="50138"/>
                      <a:pt x="21241" y="50138"/>
                    </a:cubicBezTo>
                    <a:cubicBezTo>
                      <a:pt x="22685" y="50138"/>
                      <a:pt x="24114" y="49901"/>
                      <a:pt x="25421" y="49300"/>
                    </a:cubicBezTo>
                    <a:cubicBezTo>
                      <a:pt x="27612" y="48292"/>
                      <a:pt x="29359" y="46082"/>
                      <a:pt x="29277" y="43673"/>
                    </a:cubicBezTo>
                    <a:cubicBezTo>
                      <a:pt x="29219" y="41976"/>
                      <a:pt x="28298" y="40354"/>
                      <a:pt x="28488" y="38666"/>
                    </a:cubicBezTo>
                    <a:cubicBezTo>
                      <a:pt x="28751" y="36308"/>
                      <a:pt x="31057" y="34664"/>
                      <a:pt x="31681" y="32375"/>
                    </a:cubicBezTo>
                    <a:cubicBezTo>
                      <a:pt x="32298" y="30113"/>
                      <a:pt x="31146" y="27761"/>
                      <a:pt x="29820" y="25826"/>
                    </a:cubicBezTo>
                    <a:cubicBezTo>
                      <a:pt x="28496" y="23890"/>
                      <a:pt x="26912" y="21998"/>
                      <a:pt x="26509" y="19688"/>
                    </a:cubicBezTo>
                    <a:cubicBezTo>
                      <a:pt x="26172" y="17772"/>
                      <a:pt x="26702" y="15822"/>
                      <a:pt x="26928" y="13888"/>
                    </a:cubicBezTo>
                    <a:cubicBezTo>
                      <a:pt x="27146" y="12043"/>
                      <a:pt x="27077" y="10130"/>
                      <a:pt x="26427" y="8388"/>
                    </a:cubicBezTo>
                    <a:cubicBezTo>
                      <a:pt x="25779" y="6649"/>
                      <a:pt x="24491" y="5095"/>
                      <a:pt x="22769" y="4395"/>
                    </a:cubicBezTo>
                    <a:cubicBezTo>
                      <a:pt x="21301" y="3799"/>
                      <a:pt x="19659" y="3856"/>
                      <a:pt x="18101" y="3571"/>
                    </a:cubicBezTo>
                    <a:cubicBezTo>
                      <a:pt x="16075" y="3200"/>
                      <a:pt x="14207" y="2257"/>
                      <a:pt x="12319" y="1434"/>
                    </a:cubicBezTo>
                    <a:cubicBezTo>
                      <a:pt x="10571" y="673"/>
                      <a:pt x="8717" y="0"/>
                      <a:pt x="68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44" name="Google Shape;744;p49"/>
              <p:cNvSpPr/>
              <p:nvPr/>
            </p:nvSpPr>
            <p:spPr>
              <a:xfrm>
                <a:off x="1533350" y="3169700"/>
                <a:ext cx="491000" cy="1052050"/>
              </a:xfrm>
              <a:custGeom>
                <a:avLst/>
                <a:gdLst/>
                <a:ahLst/>
                <a:cxnLst/>
                <a:rect l="l" t="t" r="r" b="b"/>
                <a:pathLst>
                  <a:path w="19640" h="42082" extrusionOk="0">
                    <a:moveTo>
                      <a:pt x="12294" y="1"/>
                    </a:moveTo>
                    <a:cubicBezTo>
                      <a:pt x="11357" y="1"/>
                      <a:pt x="10485" y="226"/>
                      <a:pt x="9752" y="655"/>
                    </a:cubicBezTo>
                    <a:cubicBezTo>
                      <a:pt x="7724" y="1843"/>
                      <a:pt x="6541" y="4207"/>
                      <a:pt x="6469" y="6555"/>
                    </a:cubicBezTo>
                    <a:cubicBezTo>
                      <a:pt x="6404" y="8696"/>
                      <a:pt x="7140" y="10968"/>
                      <a:pt x="6233" y="12907"/>
                    </a:cubicBezTo>
                    <a:cubicBezTo>
                      <a:pt x="5315" y="14870"/>
                      <a:pt x="3033" y="15783"/>
                      <a:pt x="1673" y="17469"/>
                    </a:cubicBezTo>
                    <a:cubicBezTo>
                      <a:pt x="168" y="19335"/>
                      <a:pt x="1" y="22171"/>
                      <a:pt x="1281" y="24201"/>
                    </a:cubicBezTo>
                    <a:cubicBezTo>
                      <a:pt x="2376" y="25939"/>
                      <a:pt x="4426" y="27199"/>
                      <a:pt x="4670" y="29237"/>
                    </a:cubicBezTo>
                    <a:cubicBezTo>
                      <a:pt x="4919" y="31319"/>
                      <a:pt x="3143" y="33056"/>
                      <a:pt x="2529" y="35061"/>
                    </a:cubicBezTo>
                    <a:cubicBezTo>
                      <a:pt x="1971" y="36881"/>
                      <a:pt x="2461" y="38984"/>
                      <a:pt x="3763" y="40373"/>
                    </a:cubicBezTo>
                    <a:cubicBezTo>
                      <a:pt x="4789" y="41465"/>
                      <a:pt x="6286" y="42081"/>
                      <a:pt x="7779" y="42081"/>
                    </a:cubicBezTo>
                    <a:cubicBezTo>
                      <a:pt x="8186" y="42081"/>
                      <a:pt x="8593" y="42036"/>
                      <a:pt x="8990" y="41941"/>
                    </a:cubicBezTo>
                    <a:lnTo>
                      <a:pt x="19640" y="4647"/>
                    </a:lnTo>
                    <a:cubicBezTo>
                      <a:pt x="18049" y="4393"/>
                      <a:pt x="18671" y="3308"/>
                      <a:pt x="17482" y="2225"/>
                    </a:cubicBezTo>
                    <a:cubicBezTo>
                      <a:pt x="15816" y="704"/>
                      <a:pt x="13952" y="1"/>
                      <a:pt x="122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45" name="Google Shape;745;p49"/>
              <p:cNvSpPr/>
              <p:nvPr/>
            </p:nvSpPr>
            <p:spPr>
              <a:xfrm>
                <a:off x="1741175" y="3879500"/>
                <a:ext cx="401975" cy="636950"/>
              </a:xfrm>
              <a:custGeom>
                <a:avLst/>
                <a:gdLst/>
                <a:ahLst/>
                <a:cxnLst/>
                <a:rect l="l" t="t" r="r" b="b"/>
                <a:pathLst>
                  <a:path w="16079" h="25478" extrusionOk="0">
                    <a:moveTo>
                      <a:pt x="1" y="1"/>
                    </a:moveTo>
                    <a:lnTo>
                      <a:pt x="827" y="23260"/>
                    </a:lnTo>
                    <a:cubicBezTo>
                      <a:pt x="3065" y="24687"/>
                      <a:pt x="5475" y="25478"/>
                      <a:pt x="8098" y="25478"/>
                    </a:cubicBezTo>
                    <a:cubicBezTo>
                      <a:pt x="10559" y="25478"/>
                      <a:pt x="13207" y="24781"/>
                      <a:pt x="16078" y="23260"/>
                    </a:cubicBezTo>
                    <a:lnTo>
                      <a:pt x="16078" y="3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52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46" name="Google Shape;746;p49"/>
              <p:cNvSpPr/>
              <p:nvPr/>
            </p:nvSpPr>
            <p:spPr>
              <a:xfrm>
                <a:off x="1709100" y="3333725"/>
                <a:ext cx="740975" cy="936500"/>
              </a:xfrm>
              <a:custGeom>
                <a:avLst/>
                <a:gdLst/>
                <a:ahLst/>
                <a:cxnLst/>
                <a:rect l="l" t="t" r="r" b="b"/>
                <a:pathLst>
                  <a:path w="29639" h="37460" extrusionOk="0">
                    <a:moveTo>
                      <a:pt x="2388" y="1"/>
                    </a:moveTo>
                    <a:cubicBezTo>
                      <a:pt x="2388" y="1"/>
                      <a:pt x="0" y="22406"/>
                      <a:pt x="1933" y="28758"/>
                    </a:cubicBezTo>
                    <a:cubicBezTo>
                      <a:pt x="3866" y="35109"/>
                      <a:pt x="11128" y="37330"/>
                      <a:pt x="17533" y="37457"/>
                    </a:cubicBezTo>
                    <a:cubicBezTo>
                      <a:pt x="17597" y="37459"/>
                      <a:pt x="17661" y="37459"/>
                      <a:pt x="17725" y="37459"/>
                    </a:cubicBezTo>
                    <a:cubicBezTo>
                      <a:pt x="22877" y="37459"/>
                      <a:pt x="28239" y="33368"/>
                      <a:pt x="29010" y="26866"/>
                    </a:cubicBezTo>
                    <a:cubicBezTo>
                      <a:pt x="29638" y="21571"/>
                      <a:pt x="29514" y="1"/>
                      <a:pt x="29514" y="1"/>
                    </a:cubicBezTo>
                    <a:close/>
                  </a:path>
                </a:pathLst>
              </a:custGeom>
              <a:solidFill>
                <a:srgbClr val="8C52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47" name="Google Shape;747;p49"/>
              <p:cNvSpPr/>
              <p:nvPr/>
            </p:nvSpPr>
            <p:spPr>
              <a:xfrm>
                <a:off x="1690775" y="3225300"/>
                <a:ext cx="828725" cy="549025"/>
              </a:xfrm>
              <a:custGeom>
                <a:avLst/>
                <a:gdLst/>
                <a:ahLst/>
                <a:cxnLst/>
                <a:rect l="l" t="t" r="r" b="b"/>
                <a:pathLst>
                  <a:path w="33149" h="21961" extrusionOk="0">
                    <a:moveTo>
                      <a:pt x="8711" y="1"/>
                    </a:moveTo>
                    <a:lnTo>
                      <a:pt x="1545" y="2258"/>
                    </a:lnTo>
                    <a:lnTo>
                      <a:pt x="0" y="19031"/>
                    </a:lnTo>
                    <a:lnTo>
                      <a:pt x="2460" y="21960"/>
                    </a:lnTo>
                    <a:cubicBezTo>
                      <a:pt x="2269" y="19113"/>
                      <a:pt x="2382" y="15939"/>
                      <a:pt x="2755" y="13109"/>
                    </a:cubicBezTo>
                    <a:cubicBezTo>
                      <a:pt x="2923" y="11831"/>
                      <a:pt x="2747" y="9402"/>
                      <a:pt x="3521" y="8367"/>
                    </a:cubicBezTo>
                    <a:cubicBezTo>
                      <a:pt x="4578" y="6953"/>
                      <a:pt x="6406" y="6362"/>
                      <a:pt x="8148" y="6066"/>
                    </a:cubicBezTo>
                    <a:cubicBezTo>
                      <a:pt x="9804" y="5783"/>
                      <a:pt x="11476" y="5693"/>
                      <a:pt x="13154" y="5693"/>
                    </a:cubicBezTo>
                    <a:cubicBezTo>
                      <a:pt x="15769" y="5693"/>
                      <a:pt x="18401" y="5912"/>
                      <a:pt x="21019" y="5963"/>
                    </a:cubicBezTo>
                    <a:cubicBezTo>
                      <a:pt x="22548" y="5993"/>
                      <a:pt x="24074" y="6087"/>
                      <a:pt x="25566" y="6087"/>
                    </a:cubicBezTo>
                    <a:cubicBezTo>
                      <a:pt x="28266" y="6087"/>
                      <a:pt x="30855" y="5780"/>
                      <a:pt x="33149" y="4230"/>
                    </a:cubicBezTo>
                    <a:lnTo>
                      <a:pt x="87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48" name="Google Shape;748;p49"/>
              <p:cNvSpPr/>
              <p:nvPr/>
            </p:nvSpPr>
            <p:spPr>
              <a:xfrm>
                <a:off x="1570325" y="3681475"/>
                <a:ext cx="177025" cy="297425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11897" extrusionOk="0">
                    <a:moveTo>
                      <a:pt x="5508" y="0"/>
                    </a:moveTo>
                    <a:cubicBezTo>
                      <a:pt x="3514" y="0"/>
                      <a:pt x="315" y="726"/>
                      <a:pt x="183" y="5349"/>
                    </a:cubicBezTo>
                    <a:cubicBezTo>
                      <a:pt x="0" y="11725"/>
                      <a:pt x="6338" y="11896"/>
                      <a:pt x="7021" y="11896"/>
                    </a:cubicBezTo>
                    <a:cubicBezTo>
                      <a:pt x="7060" y="11896"/>
                      <a:pt x="7080" y="11895"/>
                      <a:pt x="7080" y="11895"/>
                    </a:cubicBezTo>
                    <a:lnTo>
                      <a:pt x="7080" y="152"/>
                    </a:lnTo>
                    <a:cubicBezTo>
                      <a:pt x="7080" y="152"/>
                      <a:pt x="6420" y="0"/>
                      <a:pt x="5508" y="0"/>
                    </a:cubicBezTo>
                    <a:close/>
                  </a:path>
                </a:pathLst>
              </a:custGeom>
              <a:solidFill>
                <a:srgbClr val="8C52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49" name="Google Shape;749;p49"/>
              <p:cNvSpPr/>
              <p:nvPr/>
            </p:nvSpPr>
            <p:spPr>
              <a:xfrm>
                <a:off x="1817850" y="3289450"/>
                <a:ext cx="730950" cy="350050"/>
              </a:xfrm>
              <a:custGeom>
                <a:avLst/>
                <a:gdLst/>
                <a:ahLst/>
                <a:cxnLst/>
                <a:rect l="l" t="t" r="r" b="b"/>
                <a:pathLst>
                  <a:path w="29238" h="14002" extrusionOk="0">
                    <a:moveTo>
                      <a:pt x="21401" y="1"/>
                    </a:moveTo>
                    <a:lnTo>
                      <a:pt x="1" y="1230"/>
                    </a:lnTo>
                    <a:cubicBezTo>
                      <a:pt x="1331" y="1253"/>
                      <a:pt x="2212" y="2548"/>
                      <a:pt x="3084" y="3554"/>
                    </a:cubicBezTo>
                    <a:cubicBezTo>
                      <a:pt x="4967" y="5728"/>
                      <a:pt x="7828" y="7010"/>
                      <a:pt x="10701" y="7010"/>
                    </a:cubicBezTo>
                    <a:cubicBezTo>
                      <a:pt x="10974" y="7010"/>
                      <a:pt x="11246" y="6998"/>
                      <a:pt x="11518" y="6975"/>
                    </a:cubicBezTo>
                    <a:cubicBezTo>
                      <a:pt x="12746" y="6869"/>
                      <a:pt x="13946" y="6538"/>
                      <a:pt x="15176" y="6448"/>
                    </a:cubicBezTo>
                    <a:cubicBezTo>
                      <a:pt x="15355" y="6435"/>
                      <a:pt x="15536" y="6428"/>
                      <a:pt x="15717" y="6428"/>
                    </a:cubicBezTo>
                    <a:cubicBezTo>
                      <a:pt x="16782" y="6428"/>
                      <a:pt x="17864" y="6668"/>
                      <a:pt x="18664" y="7353"/>
                    </a:cubicBezTo>
                    <a:cubicBezTo>
                      <a:pt x="19980" y="8479"/>
                      <a:pt x="20250" y="10551"/>
                      <a:pt x="21684" y="11525"/>
                    </a:cubicBezTo>
                    <a:cubicBezTo>
                      <a:pt x="22670" y="12195"/>
                      <a:pt x="24798" y="14002"/>
                      <a:pt x="26090" y="14002"/>
                    </a:cubicBezTo>
                    <a:cubicBezTo>
                      <a:pt x="26184" y="14002"/>
                      <a:pt x="26274" y="13992"/>
                      <a:pt x="26359" y="13972"/>
                    </a:cubicBezTo>
                    <a:cubicBezTo>
                      <a:pt x="27602" y="13674"/>
                      <a:pt x="28910" y="12345"/>
                      <a:pt x="29138" y="11088"/>
                    </a:cubicBezTo>
                    <a:cubicBezTo>
                      <a:pt x="29238" y="10546"/>
                      <a:pt x="28148" y="444"/>
                      <a:pt x="28148" y="444"/>
                    </a:cubicBezTo>
                    <a:lnTo>
                      <a:pt x="2140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0" name="Google Shape;750;p49"/>
              <p:cNvSpPr/>
              <p:nvPr/>
            </p:nvSpPr>
            <p:spPr>
              <a:xfrm>
                <a:off x="1713200" y="3305325"/>
                <a:ext cx="246350" cy="387850"/>
              </a:xfrm>
              <a:custGeom>
                <a:avLst/>
                <a:gdLst/>
                <a:ahLst/>
                <a:cxnLst/>
                <a:rect l="l" t="t" r="r" b="b"/>
                <a:pathLst>
                  <a:path w="9854" h="15514" extrusionOk="0">
                    <a:moveTo>
                      <a:pt x="6681" y="1"/>
                    </a:moveTo>
                    <a:cubicBezTo>
                      <a:pt x="4862" y="1"/>
                      <a:pt x="3109" y="1024"/>
                      <a:pt x="1990" y="2472"/>
                    </a:cubicBezTo>
                    <a:cubicBezTo>
                      <a:pt x="804" y="4009"/>
                      <a:pt x="264" y="5965"/>
                      <a:pt x="131" y="7901"/>
                    </a:cubicBezTo>
                    <a:cubicBezTo>
                      <a:pt x="0" y="9836"/>
                      <a:pt x="247" y="11777"/>
                      <a:pt x="496" y="13704"/>
                    </a:cubicBezTo>
                    <a:lnTo>
                      <a:pt x="1051" y="14741"/>
                    </a:lnTo>
                    <a:cubicBezTo>
                      <a:pt x="1553" y="15265"/>
                      <a:pt x="2286" y="15513"/>
                      <a:pt x="3017" y="15513"/>
                    </a:cubicBezTo>
                    <a:cubicBezTo>
                      <a:pt x="3211" y="15513"/>
                      <a:pt x="3405" y="15496"/>
                      <a:pt x="3594" y="15461"/>
                    </a:cubicBezTo>
                    <a:cubicBezTo>
                      <a:pt x="4498" y="15298"/>
                      <a:pt x="5310" y="14795"/>
                      <a:pt x="6002" y="14190"/>
                    </a:cubicBezTo>
                    <a:cubicBezTo>
                      <a:pt x="8987" y="11581"/>
                      <a:pt x="9853" y="7281"/>
                      <a:pt x="9807" y="3319"/>
                    </a:cubicBezTo>
                    <a:cubicBezTo>
                      <a:pt x="9797" y="2587"/>
                      <a:pt x="9753" y="1818"/>
                      <a:pt x="9357" y="1204"/>
                    </a:cubicBezTo>
                    <a:cubicBezTo>
                      <a:pt x="8866" y="440"/>
                      <a:pt x="7920" y="75"/>
                      <a:pt x="7013" y="12"/>
                    </a:cubicBezTo>
                    <a:cubicBezTo>
                      <a:pt x="6902" y="5"/>
                      <a:pt x="6792" y="1"/>
                      <a:pt x="66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1" name="Google Shape;751;p49"/>
              <p:cNvSpPr/>
              <p:nvPr/>
            </p:nvSpPr>
            <p:spPr>
              <a:xfrm>
                <a:off x="2054700" y="4006800"/>
                <a:ext cx="1251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5005" h="2553" extrusionOk="0">
                    <a:moveTo>
                      <a:pt x="330" y="1"/>
                    </a:moveTo>
                    <a:cubicBezTo>
                      <a:pt x="159" y="1"/>
                      <a:pt x="1" y="239"/>
                      <a:pt x="149" y="416"/>
                    </a:cubicBezTo>
                    <a:cubicBezTo>
                      <a:pt x="863" y="1262"/>
                      <a:pt x="1611" y="2239"/>
                      <a:pt x="2753" y="2490"/>
                    </a:cubicBezTo>
                    <a:cubicBezTo>
                      <a:pt x="2941" y="2530"/>
                      <a:pt x="3138" y="2553"/>
                      <a:pt x="3334" y="2553"/>
                    </a:cubicBezTo>
                    <a:cubicBezTo>
                      <a:pt x="4000" y="2553"/>
                      <a:pt x="4658" y="2297"/>
                      <a:pt x="4928" y="1644"/>
                    </a:cubicBezTo>
                    <a:cubicBezTo>
                      <a:pt x="5005" y="1458"/>
                      <a:pt x="4826" y="1319"/>
                      <a:pt x="4659" y="1319"/>
                    </a:cubicBezTo>
                    <a:cubicBezTo>
                      <a:pt x="4618" y="1319"/>
                      <a:pt x="4578" y="1328"/>
                      <a:pt x="4542" y="1346"/>
                    </a:cubicBezTo>
                    <a:cubicBezTo>
                      <a:pt x="4035" y="1604"/>
                      <a:pt x="3584" y="1795"/>
                      <a:pt x="3098" y="1795"/>
                    </a:cubicBezTo>
                    <a:cubicBezTo>
                      <a:pt x="2816" y="1795"/>
                      <a:pt x="2523" y="1730"/>
                      <a:pt x="2200" y="1577"/>
                    </a:cubicBezTo>
                    <a:cubicBezTo>
                      <a:pt x="1499" y="1243"/>
                      <a:pt x="979" y="658"/>
                      <a:pt x="486" y="79"/>
                    </a:cubicBezTo>
                    <a:cubicBezTo>
                      <a:pt x="439" y="24"/>
                      <a:pt x="384" y="1"/>
                      <a:pt x="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2" name="Google Shape;752;p49"/>
              <p:cNvSpPr/>
              <p:nvPr/>
            </p:nvSpPr>
            <p:spPr>
              <a:xfrm>
                <a:off x="1430725" y="3268425"/>
                <a:ext cx="308800" cy="229725"/>
              </a:xfrm>
              <a:custGeom>
                <a:avLst/>
                <a:gdLst/>
                <a:ahLst/>
                <a:cxnLst/>
                <a:rect l="l" t="t" r="r" b="b"/>
                <a:pathLst>
                  <a:path w="12352" h="9189" extrusionOk="0">
                    <a:moveTo>
                      <a:pt x="4923" y="0"/>
                    </a:moveTo>
                    <a:cubicBezTo>
                      <a:pt x="4319" y="0"/>
                      <a:pt x="3718" y="95"/>
                      <a:pt x="3147" y="299"/>
                    </a:cubicBezTo>
                    <a:cubicBezTo>
                      <a:pt x="1466" y="898"/>
                      <a:pt x="130" y="2502"/>
                      <a:pt x="63" y="4284"/>
                    </a:cubicBezTo>
                    <a:cubicBezTo>
                      <a:pt x="1" y="6021"/>
                      <a:pt x="1133" y="7672"/>
                      <a:pt x="2669" y="8487"/>
                    </a:cubicBezTo>
                    <a:cubicBezTo>
                      <a:pt x="3584" y="8973"/>
                      <a:pt x="4616" y="9188"/>
                      <a:pt x="5657" y="9188"/>
                    </a:cubicBezTo>
                    <a:cubicBezTo>
                      <a:pt x="6360" y="9188"/>
                      <a:pt x="7068" y="9090"/>
                      <a:pt x="7746" y="8911"/>
                    </a:cubicBezTo>
                    <a:cubicBezTo>
                      <a:pt x="9425" y="8467"/>
                      <a:pt x="10949" y="7561"/>
                      <a:pt x="12351" y="6534"/>
                    </a:cubicBezTo>
                    <a:lnTo>
                      <a:pt x="11628" y="5038"/>
                    </a:lnTo>
                    <a:cubicBezTo>
                      <a:pt x="10909" y="3407"/>
                      <a:pt x="9787" y="1917"/>
                      <a:pt x="8273" y="978"/>
                    </a:cubicBezTo>
                    <a:cubicBezTo>
                      <a:pt x="7274" y="358"/>
                      <a:pt x="6093" y="0"/>
                      <a:pt x="49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3" name="Google Shape;753;p49"/>
              <p:cNvSpPr/>
              <p:nvPr/>
            </p:nvSpPr>
            <p:spPr>
              <a:xfrm>
                <a:off x="1347225" y="3424625"/>
                <a:ext cx="363850" cy="124600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4984" extrusionOk="0">
                    <a:moveTo>
                      <a:pt x="14545" y="1"/>
                    </a:moveTo>
                    <a:cubicBezTo>
                      <a:pt x="14484" y="1"/>
                      <a:pt x="14243" y="929"/>
                      <a:pt x="13251" y="2013"/>
                    </a:cubicBezTo>
                    <a:cubicBezTo>
                      <a:pt x="12266" y="3111"/>
                      <a:pt x="10434" y="4234"/>
                      <a:pt x="8192" y="4594"/>
                    </a:cubicBezTo>
                    <a:cubicBezTo>
                      <a:pt x="7443" y="4712"/>
                      <a:pt x="6714" y="4757"/>
                      <a:pt x="6020" y="4757"/>
                    </a:cubicBezTo>
                    <a:cubicBezTo>
                      <a:pt x="4630" y="4757"/>
                      <a:pt x="3381" y="4576"/>
                      <a:pt x="2400" y="4431"/>
                    </a:cubicBezTo>
                    <a:cubicBezTo>
                      <a:pt x="1694" y="4314"/>
                      <a:pt x="1108" y="4220"/>
                      <a:pt x="652" y="4144"/>
                    </a:cubicBezTo>
                    <a:cubicBezTo>
                      <a:pt x="310" y="4089"/>
                      <a:pt x="94" y="4058"/>
                      <a:pt x="26" y="4058"/>
                    </a:cubicBezTo>
                    <a:cubicBezTo>
                      <a:pt x="12" y="4058"/>
                      <a:pt x="4" y="4059"/>
                      <a:pt x="3" y="4062"/>
                    </a:cubicBezTo>
                    <a:cubicBezTo>
                      <a:pt x="0" y="4079"/>
                      <a:pt x="226" y="4138"/>
                      <a:pt x="634" y="4233"/>
                    </a:cubicBezTo>
                    <a:cubicBezTo>
                      <a:pt x="1041" y="4328"/>
                      <a:pt x="1634" y="4458"/>
                      <a:pt x="2373" y="4594"/>
                    </a:cubicBezTo>
                    <a:cubicBezTo>
                      <a:pt x="3379" y="4773"/>
                      <a:pt x="4679" y="4983"/>
                      <a:pt x="6137" y="4983"/>
                    </a:cubicBezTo>
                    <a:cubicBezTo>
                      <a:pt x="6806" y="4983"/>
                      <a:pt x="7508" y="4939"/>
                      <a:pt x="8230" y="4827"/>
                    </a:cubicBezTo>
                    <a:cubicBezTo>
                      <a:pt x="10526" y="4458"/>
                      <a:pt x="12398" y="3278"/>
                      <a:pt x="13374" y="2123"/>
                    </a:cubicBezTo>
                    <a:cubicBezTo>
                      <a:pt x="13870" y="1548"/>
                      <a:pt x="14177" y="1008"/>
                      <a:pt x="14338" y="620"/>
                    </a:cubicBezTo>
                    <a:cubicBezTo>
                      <a:pt x="14433" y="430"/>
                      <a:pt x="14469" y="267"/>
                      <a:pt x="14508" y="165"/>
                    </a:cubicBezTo>
                    <a:cubicBezTo>
                      <a:pt x="14541" y="59"/>
                      <a:pt x="14554" y="3"/>
                      <a:pt x="14547" y="2"/>
                    </a:cubicBezTo>
                    <a:cubicBezTo>
                      <a:pt x="14546" y="1"/>
                      <a:pt x="14546" y="1"/>
                      <a:pt x="145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4" name="Google Shape;754;p49"/>
              <p:cNvSpPr/>
              <p:nvPr/>
            </p:nvSpPr>
            <p:spPr>
              <a:xfrm>
                <a:off x="1421650" y="3440025"/>
                <a:ext cx="283300" cy="182675"/>
              </a:xfrm>
              <a:custGeom>
                <a:avLst/>
                <a:gdLst/>
                <a:ahLst/>
                <a:cxnLst/>
                <a:rect l="l" t="t" r="r" b="b"/>
                <a:pathLst>
                  <a:path w="11332" h="7307" extrusionOk="0">
                    <a:moveTo>
                      <a:pt x="11315" y="1"/>
                    </a:moveTo>
                    <a:cubicBezTo>
                      <a:pt x="11266" y="1"/>
                      <a:pt x="11009" y="749"/>
                      <a:pt x="10266" y="1746"/>
                    </a:cubicBezTo>
                    <a:cubicBezTo>
                      <a:pt x="9528" y="2757"/>
                      <a:pt x="8227" y="3959"/>
                      <a:pt x="6533" y="4869"/>
                    </a:cubicBezTo>
                    <a:cubicBezTo>
                      <a:pt x="4840" y="5779"/>
                      <a:pt x="3163" y="6302"/>
                      <a:pt x="1958" y="6679"/>
                    </a:cubicBezTo>
                    <a:cubicBezTo>
                      <a:pt x="1388" y="6851"/>
                      <a:pt x="909" y="6998"/>
                      <a:pt x="522" y="7116"/>
                    </a:cubicBezTo>
                    <a:cubicBezTo>
                      <a:pt x="185" y="7221"/>
                      <a:pt x="0" y="7288"/>
                      <a:pt x="4" y="7303"/>
                    </a:cubicBezTo>
                    <a:cubicBezTo>
                      <a:pt x="4" y="7305"/>
                      <a:pt x="11" y="7307"/>
                      <a:pt x="22" y="7307"/>
                    </a:cubicBezTo>
                    <a:cubicBezTo>
                      <a:pt x="77" y="7307"/>
                      <a:pt x="259" y="7273"/>
                      <a:pt x="547" y="7206"/>
                    </a:cubicBezTo>
                    <a:cubicBezTo>
                      <a:pt x="892" y="7126"/>
                      <a:pt x="1392" y="7005"/>
                      <a:pt x="2005" y="6839"/>
                    </a:cubicBezTo>
                    <a:cubicBezTo>
                      <a:pt x="3225" y="6501"/>
                      <a:pt x="4924" y="6001"/>
                      <a:pt x="6645" y="5075"/>
                    </a:cubicBezTo>
                    <a:cubicBezTo>
                      <a:pt x="8367" y="4149"/>
                      <a:pt x="9683" y="2901"/>
                      <a:pt x="10402" y="1842"/>
                    </a:cubicBezTo>
                    <a:cubicBezTo>
                      <a:pt x="10767" y="1317"/>
                      <a:pt x="11004" y="855"/>
                      <a:pt x="11140" y="526"/>
                    </a:cubicBezTo>
                    <a:cubicBezTo>
                      <a:pt x="11276" y="196"/>
                      <a:pt x="11331" y="6"/>
                      <a:pt x="11317" y="1"/>
                    </a:cubicBezTo>
                    <a:cubicBezTo>
                      <a:pt x="11316" y="1"/>
                      <a:pt x="11316" y="1"/>
                      <a:pt x="113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5" name="Google Shape;755;p49"/>
              <p:cNvSpPr/>
              <p:nvPr/>
            </p:nvSpPr>
            <p:spPr>
              <a:xfrm>
                <a:off x="1776975" y="3400600"/>
                <a:ext cx="190375" cy="297525"/>
              </a:xfrm>
              <a:custGeom>
                <a:avLst/>
                <a:gdLst/>
                <a:ahLst/>
                <a:cxnLst/>
                <a:rect l="l" t="t" r="r" b="b"/>
                <a:pathLst>
                  <a:path w="7615" h="11901" extrusionOk="0">
                    <a:moveTo>
                      <a:pt x="6702" y="0"/>
                    </a:moveTo>
                    <a:cubicBezTo>
                      <a:pt x="6702" y="0"/>
                      <a:pt x="6702" y="0"/>
                      <a:pt x="6701" y="0"/>
                    </a:cubicBezTo>
                    <a:cubicBezTo>
                      <a:pt x="6652" y="15"/>
                      <a:pt x="7037" y="863"/>
                      <a:pt x="7219" y="2323"/>
                    </a:cubicBezTo>
                    <a:cubicBezTo>
                      <a:pt x="7404" y="3766"/>
                      <a:pt x="7312" y="5870"/>
                      <a:pt x="6358" y="7906"/>
                    </a:cubicBezTo>
                    <a:cubicBezTo>
                      <a:pt x="5890" y="8917"/>
                      <a:pt x="5266" y="9801"/>
                      <a:pt x="4556" y="10449"/>
                    </a:cubicBezTo>
                    <a:cubicBezTo>
                      <a:pt x="3847" y="11102"/>
                      <a:pt x="3045" y="11487"/>
                      <a:pt x="2338" y="11649"/>
                    </a:cubicBezTo>
                    <a:cubicBezTo>
                      <a:pt x="1976" y="11735"/>
                      <a:pt x="1642" y="11766"/>
                      <a:pt x="1349" y="11766"/>
                    </a:cubicBezTo>
                    <a:cubicBezTo>
                      <a:pt x="1067" y="11766"/>
                      <a:pt x="822" y="11737"/>
                      <a:pt x="626" y="11700"/>
                    </a:cubicBezTo>
                    <a:cubicBezTo>
                      <a:pt x="265" y="11630"/>
                      <a:pt x="57" y="11549"/>
                      <a:pt x="13" y="11549"/>
                    </a:cubicBezTo>
                    <a:cubicBezTo>
                      <a:pt x="8" y="11549"/>
                      <a:pt x="5" y="11550"/>
                      <a:pt x="4" y="11552"/>
                    </a:cubicBezTo>
                    <a:cubicBezTo>
                      <a:pt x="1" y="11559"/>
                      <a:pt x="51" y="11587"/>
                      <a:pt x="151" y="11634"/>
                    </a:cubicBezTo>
                    <a:cubicBezTo>
                      <a:pt x="297" y="11698"/>
                      <a:pt x="451" y="11750"/>
                      <a:pt x="606" y="11790"/>
                    </a:cubicBezTo>
                    <a:cubicBezTo>
                      <a:pt x="842" y="11851"/>
                      <a:pt x="1153" y="11900"/>
                      <a:pt x="1520" y="11900"/>
                    </a:cubicBezTo>
                    <a:cubicBezTo>
                      <a:pt x="1779" y="11900"/>
                      <a:pt x="2066" y="11876"/>
                      <a:pt x="2372" y="11813"/>
                    </a:cubicBezTo>
                    <a:cubicBezTo>
                      <a:pt x="3110" y="11667"/>
                      <a:pt x="3958" y="11279"/>
                      <a:pt x="4700" y="10610"/>
                    </a:cubicBezTo>
                    <a:cubicBezTo>
                      <a:pt x="5448" y="9948"/>
                      <a:pt x="6093" y="9042"/>
                      <a:pt x="6572" y="8004"/>
                    </a:cubicBezTo>
                    <a:cubicBezTo>
                      <a:pt x="7548" y="5919"/>
                      <a:pt x="7615" y="3761"/>
                      <a:pt x="7384" y="2300"/>
                    </a:cubicBezTo>
                    <a:cubicBezTo>
                      <a:pt x="7299" y="1719"/>
                      <a:pt x="7156" y="1146"/>
                      <a:pt x="6960" y="591"/>
                    </a:cubicBezTo>
                    <a:cubicBezTo>
                      <a:pt x="6817" y="206"/>
                      <a:pt x="6718" y="0"/>
                      <a:pt x="6702" y="0"/>
                    </a:cubicBezTo>
                    <a:close/>
                  </a:path>
                </a:pathLst>
              </a:custGeom>
              <a:solidFill>
                <a:srgbClr val="513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6" name="Google Shape;756;p49"/>
              <p:cNvSpPr/>
              <p:nvPr/>
            </p:nvSpPr>
            <p:spPr>
              <a:xfrm>
                <a:off x="1944100" y="3155925"/>
                <a:ext cx="726675" cy="782625"/>
              </a:xfrm>
              <a:custGeom>
                <a:avLst/>
                <a:gdLst/>
                <a:ahLst/>
                <a:cxnLst/>
                <a:rect l="l" t="t" r="r" b="b"/>
                <a:pathLst>
                  <a:path w="29067" h="31305" extrusionOk="0">
                    <a:moveTo>
                      <a:pt x="6684" y="0"/>
                    </a:moveTo>
                    <a:cubicBezTo>
                      <a:pt x="5806" y="0"/>
                      <a:pt x="4930" y="117"/>
                      <a:pt x="4082" y="350"/>
                    </a:cubicBezTo>
                    <a:cubicBezTo>
                      <a:pt x="3264" y="571"/>
                      <a:pt x="2476" y="895"/>
                      <a:pt x="1738" y="1312"/>
                    </a:cubicBezTo>
                    <a:cubicBezTo>
                      <a:pt x="1134" y="1659"/>
                      <a:pt x="699" y="1982"/>
                      <a:pt x="419" y="2216"/>
                    </a:cubicBezTo>
                    <a:cubicBezTo>
                      <a:pt x="273" y="2329"/>
                      <a:pt x="174" y="2424"/>
                      <a:pt x="105" y="2487"/>
                    </a:cubicBezTo>
                    <a:cubicBezTo>
                      <a:pt x="34" y="2553"/>
                      <a:pt x="0" y="2586"/>
                      <a:pt x="3" y="2589"/>
                    </a:cubicBezTo>
                    <a:cubicBezTo>
                      <a:pt x="4" y="2589"/>
                      <a:pt x="4" y="2589"/>
                      <a:pt x="4" y="2589"/>
                    </a:cubicBezTo>
                    <a:cubicBezTo>
                      <a:pt x="10" y="2589"/>
                      <a:pt x="48" y="2559"/>
                      <a:pt x="120" y="2507"/>
                    </a:cubicBezTo>
                    <a:cubicBezTo>
                      <a:pt x="195" y="2451"/>
                      <a:pt x="300" y="2360"/>
                      <a:pt x="447" y="2253"/>
                    </a:cubicBezTo>
                    <a:cubicBezTo>
                      <a:pt x="871" y="1933"/>
                      <a:pt x="1316" y="1646"/>
                      <a:pt x="1782" y="1392"/>
                    </a:cubicBezTo>
                    <a:cubicBezTo>
                      <a:pt x="2521" y="993"/>
                      <a:pt x="3303" y="687"/>
                      <a:pt x="4115" y="478"/>
                    </a:cubicBezTo>
                    <a:cubicBezTo>
                      <a:pt x="4924" y="267"/>
                      <a:pt x="5757" y="161"/>
                      <a:pt x="6591" y="161"/>
                    </a:cubicBezTo>
                    <a:cubicBezTo>
                      <a:pt x="6862" y="161"/>
                      <a:pt x="7135" y="172"/>
                      <a:pt x="7406" y="194"/>
                    </a:cubicBezTo>
                    <a:cubicBezTo>
                      <a:pt x="8745" y="309"/>
                      <a:pt x="10048" y="689"/>
                      <a:pt x="11239" y="1312"/>
                    </a:cubicBezTo>
                    <a:cubicBezTo>
                      <a:pt x="11901" y="1656"/>
                      <a:pt x="12521" y="2077"/>
                      <a:pt x="13086" y="2563"/>
                    </a:cubicBezTo>
                    <a:cubicBezTo>
                      <a:pt x="13672" y="3064"/>
                      <a:pt x="14222" y="3638"/>
                      <a:pt x="14786" y="4232"/>
                    </a:cubicBezTo>
                    <a:cubicBezTo>
                      <a:pt x="15351" y="4826"/>
                      <a:pt x="15927" y="5443"/>
                      <a:pt x="16595" y="6000"/>
                    </a:cubicBezTo>
                    <a:cubicBezTo>
                      <a:pt x="17254" y="6560"/>
                      <a:pt x="18024" y="7042"/>
                      <a:pt x="18894" y="7322"/>
                    </a:cubicBezTo>
                    <a:cubicBezTo>
                      <a:pt x="20659" y="7869"/>
                      <a:pt x="22566" y="7448"/>
                      <a:pt x="24379" y="7874"/>
                    </a:cubicBezTo>
                    <a:cubicBezTo>
                      <a:pt x="25271" y="8087"/>
                      <a:pt x="26078" y="8566"/>
                      <a:pt x="26692" y="9247"/>
                    </a:cubicBezTo>
                    <a:cubicBezTo>
                      <a:pt x="27307" y="9908"/>
                      <a:pt x="27756" y="10701"/>
                      <a:pt x="28070" y="11521"/>
                    </a:cubicBezTo>
                    <a:cubicBezTo>
                      <a:pt x="28697" y="13169"/>
                      <a:pt x="28841" y="14918"/>
                      <a:pt x="28603" y="16521"/>
                    </a:cubicBezTo>
                    <a:cubicBezTo>
                      <a:pt x="28481" y="17321"/>
                      <a:pt x="28273" y="18087"/>
                      <a:pt x="27982" y="18801"/>
                    </a:cubicBezTo>
                    <a:cubicBezTo>
                      <a:pt x="27692" y="19513"/>
                      <a:pt x="27333" y="20174"/>
                      <a:pt x="26988" y="20814"/>
                    </a:cubicBezTo>
                    <a:cubicBezTo>
                      <a:pt x="26289" y="22087"/>
                      <a:pt x="25649" y="23325"/>
                      <a:pt x="25435" y="24569"/>
                    </a:cubicBezTo>
                    <a:cubicBezTo>
                      <a:pt x="25220" y="25814"/>
                      <a:pt x="25430" y="26973"/>
                      <a:pt x="25787" y="27894"/>
                    </a:cubicBezTo>
                    <a:cubicBezTo>
                      <a:pt x="26094" y="28688"/>
                      <a:pt x="26551" y="29417"/>
                      <a:pt x="27132" y="30038"/>
                    </a:cubicBezTo>
                    <a:cubicBezTo>
                      <a:pt x="27500" y="30428"/>
                      <a:pt x="27918" y="30767"/>
                      <a:pt x="28374" y="31048"/>
                    </a:cubicBezTo>
                    <a:cubicBezTo>
                      <a:pt x="28530" y="31142"/>
                      <a:pt x="28656" y="31204"/>
                      <a:pt x="28741" y="31246"/>
                    </a:cubicBezTo>
                    <a:cubicBezTo>
                      <a:pt x="28818" y="31284"/>
                      <a:pt x="28862" y="31304"/>
                      <a:pt x="28869" y="31304"/>
                    </a:cubicBezTo>
                    <a:cubicBezTo>
                      <a:pt x="28870" y="31304"/>
                      <a:pt x="28870" y="31304"/>
                      <a:pt x="28870" y="31304"/>
                    </a:cubicBezTo>
                    <a:cubicBezTo>
                      <a:pt x="28898" y="31269"/>
                      <a:pt x="28140" y="30993"/>
                      <a:pt x="27199" y="29975"/>
                    </a:cubicBezTo>
                    <a:cubicBezTo>
                      <a:pt x="26639" y="29353"/>
                      <a:pt x="26202" y="28631"/>
                      <a:pt x="25911" y="27847"/>
                    </a:cubicBezTo>
                    <a:cubicBezTo>
                      <a:pt x="25572" y="26939"/>
                      <a:pt x="25379" y="25804"/>
                      <a:pt x="25598" y="24598"/>
                    </a:cubicBezTo>
                    <a:cubicBezTo>
                      <a:pt x="25818" y="23387"/>
                      <a:pt x="26453" y="22176"/>
                      <a:pt x="27160" y="20907"/>
                    </a:cubicBezTo>
                    <a:cubicBezTo>
                      <a:pt x="27508" y="20269"/>
                      <a:pt x="27873" y="19603"/>
                      <a:pt x="28173" y="18878"/>
                    </a:cubicBezTo>
                    <a:cubicBezTo>
                      <a:pt x="28476" y="18154"/>
                      <a:pt x="28690" y="17369"/>
                      <a:pt x="28818" y="16552"/>
                    </a:cubicBezTo>
                    <a:cubicBezTo>
                      <a:pt x="29067" y="14917"/>
                      <a:pt x="28924" y="13129"/>
                      <a:pt x="28286" y="11437"/>
                    </a:cubicBezTo>
                    <a:cubicBezTo>
                      <a:pt x="27965" y="10596"/>
                      <a:pt x="27504" y="9777"/>
                      <a:pt x="26865" y="9087"/>
                    </a:cubicBezTo>
                    <a:cubicBezTo>
                      <a:pt x="26235" y="8390"/>
                      <a:pt x="25379" y="7866"/>
                      <a:pt x="24435" y="7645"/>
                    </a:cubicBezTo>
                    <a:cubicBezTo>
                      <a:pt x="22544" y="7211"/>
                      <a:pt x="20649" y="7630"/>
                      <a:pt x="18962" y="7101"/>
                    </a:cubicBezTo>
                    <a:cubicBezTo>
                      <a:pt x="18130" y="6835"/>
                      <a:pt x="17385" y="6373"/>
                      <a:pt x="16739" y="5826"/>
                    </a:cubicBezTo>
                    <a:cubicBezTo>
                      <a:pt x="16086" y="5283"/>
                      <a:pt x="15508" y="4676"/>
                      <a:pt x="14943" y="4082"/>
                    </a:cubicBezTo>
                    <a:cubicBezTo>
                      <a:pt x="14377" y="3489"/>
                      <a:pt x="13819" y="2910"/>
                      <a:pt x="13220" y="2404"/>
                    </a:cubicBezTo>
                    <a:cubicBezTo>
                      <a:pt x="12640" y="1910"/>
                      <a:pt x="12007" y="1486"/>
                      <a:pt x="11329" y="1139"/>
                    </a:cubicBezTo>
                    <a:cubicBezTo>
                      <a:pt x="10113" y="510"/>
                      <a:pt x="8784" y="132"/>
                      <a:pt x="7419" y="27"/>
                    </a:cubicBezTo>
                    <a:cubicBezTo>
                      <a:pt x="7174" y="9"/>
                      <a:pt x="6929" y="0"/>
                      <a:pt x="66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7" name="Google Shape;757;p49"/>
              <p:cNvSpPr/>
              <p:nvPr/>
            </p:nvSpPr>
            <p:spPr>
              <a:xfrm>
                <a:off x="1553575" y="3955475"/>
                <a:ext cx="100275" cy="278025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11121" extrusionOk="0">
                    <a:moveTo>
                      <a:pt x="3968" y="1"/>
                    </a:moveTo>
                    <a:cubicBezTo>
                      <a:pt x="3945" y="3"/>
                      <a:pt x="3969" y="194"/>
                      <a:pt x="3894" y="520"/>
                    </a:cubicBezTo>
                    <a:cubicBezTo>
                      <a:pt x="3824" y="845"/>
                      <a:pt x="3630" y="1299"/>
                      <a:pt x="3252" y="1764"/>
                    </a:cubicBezTo>
                    <a:cubicBezTo>
                      <a:pt x="2881" y="2235"/>
                      <a:pt x="2311" y="2679"/>
                      <a:pt x="1714" y="3227"/>
                    </a:cubicBezTo>
                    <a:cubicBezTo>
                      <a:pt x="1105" y="3767"/>
                      <a:pt x="550" y="4536"/>
                      <a:pt x="278" y="5451"/>
                    </a:cubicBezTo>
                    <a:cubicBezTo>
                      <a:pt x="0" y="6363"/>
                      <a:pt x="7" y="7306"/>
                      <a:pt x="233" y="8099"/>
                    </a:cubicBezTo>
                    <a:cubicBezTo>
                      <a:pt x="429" y="8803"/>
                      <a:pt x="787" y="9451"/>
                      <a:pt x="1278" y="9993"/>
                    </a:cubicBezTo>
                    <a:cubicBezTo>
                      <a:pt x="1696" y="10453"/>
                      <a:pt x="2110" y="10743"/>
                      <a:pt x="2413" y="10908"/>
                    </a:cubicBezTo>
                    <a:cubicBezTo>
                      <a:pt x="2695" y="11061"/>
                      <a:pt x="2872" y="11120"/>
                      <a:pt x="2900" y="11120"/>
                    </a:cubicBezTo>
                    <a:cubicBezTo>
                      <a:pt x="2902" y="11120"/>
                      <a:pt x="2903" y="11120"/>
                      <a:pt x="2904" y="11119"/>
                    </a:cubicBezTo>
                    <a:cubicBezTo>
                      <a:pt x="2935" y="11075"/>
                      <a:pt x="2190" y="10803"/>
                      <a:pt x="1406" y="9883"/>
                    </a:cubicBezTo>
                    <a:cubicBezTo>
                      <a:pt x="951" y="9350"/>
                      <a:pt x="622" y="8721"/>
                      <a:pt x="444" y="8042"/>
                    </a:cubicBezTo>
                    <a:cubicBezTo>
                      <a:pt x="241" y="7284"/>
                      <a:pt x="241" y="6389"/>
                      <a:pt x="504" y="5520"/>
                    </a:cubicBezTo>
                    <a:cubicBezTo>
                      <a:pt x="768" y="4646"/>
                      <a:pt x="1277" y="3923"/>
                      <a:pt x="1863" y="3386"/>
                    </a:cubicBezTo>
                    <a:cubicBezTo>
                      <a:pt x="2442" y="2839"/>
                      <a:pt x="3015" y="2371"/>
                      <a:pt x="3385" y="1867"/>
                    </a:cubicBezTo>
                    <a:cubicBezTo>
                      <a:pt x="3761" y="1371"/>
                      <a:pt x="3941" y="881"/>
                      <a:pt x="3986" y="538"/>
                    </a:cubicBezTo>
                    <a:cubicBezTo>
                      <a:pt x="4005" y="405"/>
                      <a:pt x="4010" y="271"/>
                      <a:pt x="3997" y="138"/>
                    </a:cubicBezTo>
                    <a:cubicBezTo>
                      <a:pt x="3987" y="48"/>
                      <a:pt x="3976" y="1"/>
                      <a:pt x="39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8" name="Google Shape;758;p49"/>
              <p:cNvSpPr/>
              <p:nvPr/>
            </p:nvSpPr>
            <p:spPr>
              <a:xfrm>
                <a:off x="1474075" y="3971475"/>
                <a:ext cx="173500" cy="196200"/>
              </a:xfrm>
              <a:custGeom>
                <a:avLst/>
                <a:gdLst/>
                <a:ahLst/>
                <a:cxnLst/>
                <a:rect l="l" t="t" r="r" b="b"/>
                <a:pathLst>
                  <a:path w="6940" h="7848" extrusionOk="0">
                    <a:moveTo>
                      <a:pt x="6924" y="0"/>
                    </a:moveTo>
                    <a:cubicBezTo>
                      <a:pt x="6882" y="0"/>
                      <a:pt x="6628" y="584"/>
                      <a:pt x="5850" y="1169"/>
                    </a:cubicBezTo>
                    <a:cubicBezTo>
                      <a:pt x="5458" y="1467"/>
                      <a:pt x="4946" y="1757"/>
                      <a:pt x="4350" y="2039"/>
                    </a:cubicBezTo>
                    <a:cubicBezTo>
                      <a:pt x="3760" y="2325"/>
                      <a:pt x="3084" y="2613"/>
                      <a:pt x="2437" y="3048"/>
                    </a:cubicBezTo>
                    <a:cubicBezTo>
                      <a:pt x="1126" y="3929"/>
                      <a:pt x="434" y="5260"/>
                      <a:pt x="182" y="6229"/>
                    </a:cubicBezTo>
                    <a:cubicBezTo>
                      <a:pt x="52" y="6720"/>
                      <a:pt x="10" y="7129"/>
                      <a:pt x="5" y="7412"/>
                    </a:cubicBezTo>
                    <a:cubicBezTo>
                      <a:pt x="0" y="7693"/>
                      <a:pt x="21" y="7847"/>
                      <a:pt x="34" y="7847"/>
                    </a:cubicBezTo>
                    <a:cubicBezTo>
                      <a:pt x="35" y="7847"/>
                      <a:pt x="35" y="7847"/>
                      <a:pt x="35" y="7847"/>
                    </a:cubicBezTo>
                    <a:cubicBezTo>
                      <a:pt x="83" y="7847"/>
                      <a:pt x="49" y="7217"/>
                      <a:pt x="342" y="6276"/>
                    </a:cubicBezTo>
                    <a:cubicBezTo>
                      <a:pt x="629" y="5346"/>
                      <a:pt x="1318" y="4084"/>
                      <a:pt x="2568" y="3243"/>
                    </a:cubicBezTo>
                    <a:cubicBezTo>
                      <a:pt x="3190" y="2824"/>
                      <a:pt x="3856" y="2533"/>
                      <a:pt x="4447" y="2233"/>
                    </a:cubicBezTo>
                    <a:cubicBezTo>
                      <a:pt x="5041" y="1939"/>
                      <a:pt x="5565" y="1626"/>
                      <a:pt x="5953" y="1299"/>
                    </a:cubicBezTo>
                    <a:cubicBezTo>
                      <a:pt x="6346" y="976"/>
                      <a:pt x="6604" y="647"/>
                      <a:pt x="6750" y="404"/>
                    </a:cubicBezTo>
                    <a:cubicBezTo>
                      <a:pt x="6896" y="158"/>
                      <a:pt x="6940" y="6"/>
                      <a:pt x="6927" y="1"/>
                    </a:cubicBezTo>
                    <a:cubicBezTo>
                      <a:pt x="6926" y="0"/>
                      <a:pt x="6925" y="0"/>
                      <a:pt x="69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59" name="Google Shape;759;p49"/>
              <p:cNvSpPr/>
              <p:nvPr/>
            </p:nvSpPr>
            <p:spPr>
              <a:xfrm>
                <a:off x="2571275" y="3862100"/>
                <a:ext cx="152775" cy="515775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20631" extrusionOk="0">
                    <a:moveTo>
                      <a:pt x="3791" y="1"/>
                    </a:moveTo>
                    <a:cubicBezTo>
                      <a:pt x="3790" y="1"/>
                      <a:pt x="3790" y="1"/>
                      <a:pt x="3790" y="1"/>
                    </a:cubicBezTo>
                    <a:cubicBezTo>
                      <a:pt x="3773" y="24"/>
                      <a:pt x="4088" y="201"/>
                      <a:pt x="4507" y="672"/>
                    </a:cubicBezTo>
                    <a:cubicBezTo>
                      <a:pt x="5086" y="1353"/>
                      <a:pt x="5433" y="2201"/>
                      <a:pt x="5495" y="3091"/>
                    </a:cubicBezTo>
                    <a:cubicBezTo>
                      <a:pt x="5544" y="3700"/>
                      <a:pt x="5443" y="4310"/>
                      <a:pt x="5202" y="4869"/>
                    </a:cubicBezTo>
                    <a:cubicBezTo>
                      <a:pt x="4939" y="5471"/>
                      <a:pt x="4494" y="6036"/>
                      <a:pt x="4099" y="6689"/>
                    </a:cubicBezTo>
                    <a:cubicBezTo>
                      <a:pt x="3903" y="7016"/>
                      <a:pt x="3723" y="7374"/>
                      <a:pt x="3624" y="7775"/>
                    </a:cubicBezTo>
                    <a:cubicBezTo>
                      <a:pt x="3518" y="8175"/>
                      <a:pt x="3531" y="8615"/>
                      <a:pt x="3644" y="9027"/>
                    </a:cubicBezTo>
                    <a:cubicBezTo>
                      <a:pt x="3881" y="9861"/>
                      <a:pt x="4458" y="10533"/>
                      <a:pt x="4935" y="11244"/>
                    </a:cubicBezTo>
                    <a:cubicBezTo>
                      <a:pt x="5420" y="11920"/>
                      <a:pt x="5721" y="12712"/>
                      <a:pt x="5808" y="13538"/>
                    </a:cubicBezTo>
                    <a:cubicBezTo>
                      <a:pt x="5880" y="14311"/>
                      <a:pt x="5793" y="15090"/>
                      <a:pt x="5551" y="15828"/>
                    </a:cubicBezTo>
                    <a:cubicBezTo>
                      <a:pt x="5099" y="17252"/>
                      <a:pt x="4150" y="18288"/>
                      <a:pt x="3266" y="18974"/>
                    </a:cubicBezTo>
                    <a:cubicBezTo>
                      <a:pt x="2367" y="19661"/>
                      <a:pt x="1521" y="20046"/>
                      <a:pt x="934" y="20282"/>
                    </a:cubicBezTo>
                    <a:cubicBezTo>
                      <a:pt x="341" y="20514"/>
                      <a:pt x="1" y="20609"/>
                      <a:pt x="7" y="20629"/>
                    </a:cubicBezTo>
                    <a:cubicBezTo>
                      <a:pt x="8" y="20630"/>
                      <a:pt x="11" y="20631"/>
                      <a:pt x="16" y="20631"/>
                    </a:cubicBezTo>
                    <a:cubicBezTo>
                      <a:pt x="42" y="20631"/>
                      <a:pt x="126" y="20615"/>
                      <a:pt x="261" y="20581"/>
                    </a:cubicBezTo>
                    <a:cubicBezTo>
                      <a:pt x="423" y="20540"/>
                      <a:pt x="664" y="20475"/>
                      <a:pt x="965" y="20367"/>
                    </a:cubicBezTo>
                    <a:cubicBezTo>
                      <a:pt x="1826" y="20070"/>
                      <a:pt x="2634" y="19645"/>
                      <a:pt x="3366" y="19106"/>
                    </a:cubicBezTo>
                    <a:cubicBezTo>
                      <a:pt x="4281" y="18426"/>
                      <a:pt x="5278" y="17370"/>
                      <a:pt x="5757" y="15897"/>
                    </a:cubicBezTo>
                    <a:cubicBezTo>
                      <a:pt x="6014" y="15131"/>
                      <a:pt x="6111" y="14321"/>
                      <a:pt x="6039" y="13517"/>
                    </a:cubicBezTo>
                    <a:cubicBezTo>
                      <a:pt x="5960" y="12682"/>
                      <a:pt x="5644" y="11831"/>
                      <a:pt x="5130" y="11113"/>
                    </a:cubicBezTo>
                    <a:cubicBezTo>
                      <a:pt x="4643" y="10389"/>
                      <a:pt x="4084" y="9730"/>
                      <a:pt x="3868" y="8967"/>
                    </a:cubicBezTo>
                    <a:cubicBezTo>
                      <a:pt x="3631" y="8199"/>
                      <a:pt x="3904" y="7427"/>
                      <a:pt x="4287" y="6800"/>
                    </a:cubicBezTo>
                    <a:cubicBezTo>
                      <a:pt x="4664" y="6160"/>
                      <a:pt x="5112" y="5584"/>
                      <a:pt x="5382" y="4949"/>
                    </a:cubicBezTo>
                    <a:cubicBezTo>
                      <a:pt x="5628" y="4358"/>
                      <a:pt x="5724" y="3715"/>
                      <a:pt x="5662" y="3078"/>
                    </a:cubicBezTo>
                    <a:cubicBezTo>
                      <a:pt x="5554" y="1908"/>
                      <a:pt x="5011" y="1075"/>
                      <a:pt x="4575" y="611"/>
                    </a:cubicBezTo>
                    <a:cubicBezTo>
                      <a:pt x="4405" y="431"/>
                      <a:pt x="4217" y="269"/>
                      <a:pt x="4012" y="130"/>
                    </a:cubicBezTo>
                    <a:cubicBezTo>
                      <a:pt x="3877" y="43"/>
                      <a:pt x="3801" y="1"/>
                      <a:pt x="37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60" name="Google Shape;760;p49"/>
              <p:cNvSpPr/>
              <p:nvPr/>
            </p:nvSpPr>
            <p:spPr>
              <a:xfrm>
                <a:off x="867639" y="4160613"/>
                <a:ext cx="598621" cy="937455"/>
              </a:xfrm>
              <a:custGeom>
                <a:avLst/>
                <a:gdLst/>
                <a:ahLst/>
                <a:cxnLst/>
                <a:rect l="l" t="t" r="r" b="b"/>
                <a:pathLst>
                  <a:path w="22598" h="35389" extrusionOk="0">
                    <a:moveTo>
                      <a:pt x="9503" y="1"/>
                    </a:moveTo>
                    <a:lnTo>
                      <a:pt x="0" y="2335"/>
                    </a:lnTo>
                    <a:lnTo>
                      <a:pt x="10264" y="35388"/>
                    </a:lnTo>
                    <a:cubicBezTo>
                      <a:pt x="10264" y="35388"/>
                      <a:pt x="22157" y="33433"/>
                      <a:pt x="22597" y="28927"/>
                    </a:cubicBezTo>
                    <a:lnTo>
                      <a:pt x="95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61" name="Google Shape;761;p49"/>
              <p:cNvSpPr/>
              <p:nvPr/>
            </p:nvSpPr>
            <p:spPr>
              <a:xfrm>
                <a:off x="725305" y="3768341"/>
                <a:ext cx="394833" cy="485032"/>
              </a:xfrm>
              <a:custGeom>
                <a:avLst/>
                <a:gdLst/>
                <a:ahLst/>
                <a:cxnLst/>
                <a:rect l="l" t="t" r="r" b="b"/>
                <a:pathLst>
                  <a:path w="14905" h="18310" extrusionOk="0">
                    <a:moveTo>
                      <a:pt x="4452" y="1"/>
                    </a:moveTo>
                    <a:cubicBezTo>
                      <a:pt x="4387" y="1"/>
                      <a:pt x="4330" y="26"/>
                      <a:pt x="4283" y="82"/>
                    </a:cubicBezTo>
                    <a:cubicBezTo>
                      <a:pt x="3584" y="910"/>
                      <a:pt x="6373" y="5442"/>
                      <a:pt x="6373" y="5442"/>
                    </a:cubicBezTo>
                    <a:cubicBezTo>
                      <a:pt x="6373" y="5442"/>
                      <a:pt x="3674" y="1435"/>
                      <a:pt x="2555" y="1370"/>
                    </a:cubicBezTo>
                    <a:cubicBezTo>
                      <a:pt x="2548" y="1369"/>
                      <a:pt x="2540" y="1369"/>
                      <a:pt x="2533" y="1369"/>
                    </a:cubicBezTo>
                    <a:cubicBezTo>
                      <a:pt x="1478" y="1369"/>
                      <a:pt x="4524" y="6303"/>
                      <a:pt x="4524" y="6303"/>
                    </a:cubicBezTo>
                    <a:cubicBezTo>
                      <a:pt x="4524" y="6303"/>
                      <a:pt x="1438" y="2707"/>
                      <a:pt x="702" y="2707"/>
                    </a:cubicBezTo>
                    <a:cubicBezTo>
                      <a:pt x="689" y="2707"/>
                      <a:pt x="677" y="2708"/>
                      <a:pt x="666" y="2710"/>
                    </a:cubicBezTo>
                    <a:cubicBezTo>
                      <a:pt x="0" y="2838"/>
                      <a:pt x="5650" y="18310"/>
                      <a:pt x="5650" y="18310"/>
                    </a:cubicBezTo>
                    <a:lnTo>
                      <a:pt x="14876" y="14809"/>
                    </a:lnTo>
                    <a:cubicBezTo>
                      <a:pt x="14876" y="14809"/>
                      <a:pt x="12169" y="9714"/>
                      <a:pt x="11974" y="9249"/>
                    </a:cubicBezTo>
                    <a:cubicBezTo>
                      <a:pt x="11780" y="8787"/>
                      <a:pt x="14904" y="4470"/>
                      <a:pt x="13883" y="4470"/>
                    </a:cubicBezTo>
                    <a:cubicBezTo>
                      <a:pt x="13880" y="4470"/>
                      <a:pt x="13877" y="4470"/>
                      <a:pt x="13875" y="4470"/>
                    </a:cubicBezTo>
                    <a:cubicBezTo>
                      <a:pt x="12829" y="4494"/>
                      <a:pt x="10755" y="6810"/>
                      <a:pt x="10755" y="6810"/>
                    </a:cubicBezTo>
                    <a:cubicBezTo>
                      <a:pt x="10755" y="6810"/>
                      <a:pt x="8315" y="477"/>
                      <a:pt x="7285" y="477"/>
                    </a:cubicBezTo>
                    <a:cubicBezTo>
                      <a:pt x="7225" y="477"/>
                      <a:pt x="7170" y="499"/>
                      <a:pt x="7120" y="545"/>
                    </a:cubicBezTo>
                    <a:cubicBezTo>
                      <a:pt x="6216" y="1376"/>
                      <a:pt x="8013" y="5057"/>
                      <a:pt x="8013" y="5057"/>
                    </a:cubicBezTo>
                    <a:cubicBezTo>
                      <a:pt x="8013" y="5057"/>
                      <a:pt x="5373" y="1"/>
                      <a:pt x="4452" y="1"/>
                    </a:cubicBezTo>
                    <a:close/>
                  </a:path>
                </a:pathLst>
              </a:custGeom>
              <a:solidFill>
                <a:srgbClr val="8C52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762" name="Google Shape;762;p49"/>
            <p:cNvSpPr/>
            <p:nvPr/>
          </p:nvSpPr>
          <p:spPr>
            <a:xfrm>
              <a:off x="3301405" y="4161943"/>
              <a:ext cx="62590" cy="165880"/>
            </a:xfrm>
            <a:custGeom>
              <a:avLst/>
              <a:gdLst/>
              <a:ahLst/>
              <a:cxnLst/>
              <a:rect l="l" t="t" r="r" b="b"/>
              <a:pathLst>
                <a:path w="3744" h="9927" extrusionOk="0">
                  <a:moveTo>
                    <a:pt x="134" y="1"/>
                  </a:moveTo>
                  <a:cubicBezTo>
                    <a:pt x="133" y="1"/>
                    <a:pt x="131" y="1"/>
                    <a:pt x="130" y="2"/>
                  </a:cubicBezTo>
                  <a:cubicBezTo>
                    <a:pt x="1" y="62"/>
                    <a:pt x="906" y="2755"/>
                    <a:pt x="2155" y="6032"/>
                  </a:cubicBezTo>
                  <a:cubicBezTo>
                    <a:pt x="2470" y="6838"/>
                    <a:pt x="2767" y="7605"/>
                    <a:pt x="3056" y="8336"/>
                  </a:cubicBezTo>
                  <a:cubicBezTo>
                    <a:pt x="3212" y="8608"/>
                    <a:pt x="3282" y="8920"/>
                    <a:pt x="3258" y="9232"/>
                  </a:cubicBezTo>
                  <a:cubicBezTo>
                    <a:pt x="3206" y="9440"/>
                    <a:pt x="2922" y="9500"/>
                    <a:pt x="2620" y="9530"/>
                  </a:cubicBezTo>
                  <a:cubicBezTo>
                    <a:pt x="1427" y="9684"/>
                    <a:pt x="694" y="9815"/>
                    <a:pt x="694" y="9882"/>
                  </a:cubicBezTo>
                  <a:cubicBezTo>
                    <a:pt x="696" y="9911"/>
                    <a:pt x="846" y="9927"/>
                    <a:pt x="1119" y="9927"/>
                  </a:cubicBezTo>
                  <a:cubicBezTo>
                    <a:pt x="1456" y="9927"/>
                    <a:pt x="1981" y="9903"/>
                    <a:pt x="2646" y="9852"/>
                  </a:cubicBezTo>
                  <a:cubicBezTo>
                    <a:pt x="2818" y="9851"/>
                    <a:pt x="2991" y="9827"/>
                    <a:pt x="3158" y="9779"/>
                  </a:cubicBezTo>
                  <a:cubicBezTo>
                    <a:pt x="3381" y="9720"/>
                    <a:pt x="3564" y="9561"/>
                    <a:pt x="3653" y="9350"/>
                  </a:cubicBezTo>
                  <a:cubicBezTo>
                    <a:pt x="3743" y="8947"/>
                    <a:pt x="3686" y="8527"/>
                    <a:pt x="3494" y="8164"/>
                  </a:cubicBezTo>
                  <a:cubicBezTo>
                    <a:pt x="3221" y="7430"/>
                    <a:pt x="2934" y="6656"/>
                    <a:pt x="2632" y="5847"/>
                  </a:cubicBezTo>
                  <a:cubicBezTo>
                    <a:pt x="1397" y="2623"/>
                    <a:pt x="284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grpSp>
          <p:nvGrpSpPr>
            <p:cNvPr id="763" name="Google Shape;763;p49"/>
            <p:cNvGrpSpPr/>
            <p:nvPr/>
          </p:nvGrpSpPr>
          <p:grpSpPr>
            <a:xfrm>
              <a:off x="3153960" y="4091657"/>
              <a:ext cx="268279" cy="70348"/>
              <a:chOff x="4548493" y="1595645"/>
              <a:chExt cx="205909" cy="53985"/>
            </a:xfrm>
          </p:grpSpPr>
          <p:sp>
            <p:nvSpPr>
              <p:cNvPr id="764" name="Google Shape;764;p49"/>
              <p:cNvSpPr/>
              <p:nvPr/>
            </p:nvSpPr>
            <p:spPr>
              <a:xfrm>
                <a:off x="4711687" y="1622670"/>
                <a:ext cx="28277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2110" extrusionOk="0">
                    <a:moveTo>
                      <a:pt x="1152" y="1"/>
                    </a:moveTo>
                    <a:cubicBezTo>
                      <a:pt x="1123" y="1"/>
                      <a:pt x="1093" y="2"/>
                      <a:pt x="1064" y="4"/>
                    </a:cubicBezTo>
                    <a:cubicBezTo>
                      <a:pt x="469" y="28"/>
                      <a:pt x="1" y="521"/>
                      <a:pt x="8" y="1115"/>
                    </a:cubicBezTo>
                    <a:cubicBezTo>
                      <a:pt x="8" y="1126"/>
                      <a:pt x="10" y="1136"/>
                      <a:pt x="10" y="1147"/>
                    </a:cubicBezTo>
                    <a:cubicBezTo>
                      <a:pt x="55" y="1694"/>
                      <a:pt x="515" y="2110"/>
                      <a:pt x="1054" y="2110"/>
                    </a:cubicBezTo>
                    <a:cubicBezTo>
                      <a:pt x="1084" y="2110"/>
                      <a:pt x="1114" y="2108"/>
                      <a:pt x="1145" y="2106"/>
                    </a:cubicBezTo>
                    <a:cubicBezTo>
                      <a:pt x="1742" y="2085"/>
                      <a:pt x="2212" y="1592"/>
                      <a:pt x="2205" y="995"/>
                    </a:cubicBezTo>
                    <a:cubicBezTo>
                      <a:pt x="2205" y="987"/>
                      <a:pt x="2203" y="977"/>
                      <a:pt x="2203" y="968"/>
                    </a:cubicBezTo>
                    <a:cubicBezTo>
                      <a:pt x="2156" y="417"/>
                      <a:pt x="1695" y="1"/>
                      <a:pt x="1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65" name="Google Shape;765;p49"/>
              <p:cNvSpPr/>
              <p:nvPr/>
            </p:nvSpPr>
            <p:spPr>
              <a:xfrm>
                <a:off x="4697299" y="1595645"/>
                <a:ext cx="57103" cy="15026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1176" extrusionOk="0">
                    <a:moveTo>
                      <a:pt x="2291" y="1"/>
                    </a:moveTo>
                    <a:cubicBezTo>
                      <a:pt x="2282" y="1"/>
                      <a:pt x="2273" y="1"/>
                      <a:pt x="2263" y="1"/>
                    </a:cubicBezTo>
                    <a:cubicBezTo>
                      <a:pt x="2258" y="1"/>
                      <a:pt x="2253" y="1"/>
                      <a:pt x="2249" y="1"/>
                    </a:cubicBezTo>
                    <a:cubicBezTo>
                      <a:pt x="1631" y="1"/>
                      <a:pt x="1027" y="190"/>
                      <a:pt x="519" y="543"/>
                    </a:cubicBezTo>
                    <a:cubicBezTo>
                      <a:pt x="144" y="819"/>
                      <a:pt x="1" y="1077"/>
                      <a:pt x="66" y="1142"/>
                    </a:cubicBezTo>
                    <a:cubicBezTo>
                      <a:pt x="80" y="1158"/>
                      <a:pt x="103" y="1165"/>
                      <a:pt x="134" y="1165"/>
                    </a:cubicBezTo>
                    <a:cubicBezTo>
                      <a:pt x="389" y="1165"/>
                      <a:pt x="1194" y="690"/>
                      <a:pt x="2245" y="686"/>
                    </a:cubicBezTo>
                    <a:cubicBezTo>
                      <a:pt x="2250" y="686"/>
                      <a:pt x="2254" y="686"/>
                      <a:pt x="2258" y="686"/>
                    </a:cubicBezTo>
                    <a:cubicBezTo>
                      <a:pt x="3309" y="686"/>
                      <a:pt x="4085" y="1175"/>
                      <a:pt x="4334" y="1175"/>
                    </a:cubicBezTo>
                    <a:cubicBezTo>
                      <a:pt x="4363" y="1175"/>
                      <a:pt x="4385" y="1169"/>
                      <a:pt x="4399" y="1154"/>
                    </a:cubicBezTo>
                    <a:cubicBezTo>
                      <a:pt x="4468" y="1089"/>
                      <a:pt x="4342" y="827"/>
                      <a:pt x="3987" y="552"/>
                    </a:cubicBezTo>
                    <a:cubicBezTo>
                      <a:pt x="3493" y="194"/>
                      <a:pt x="2900" y="1"/>
                      <a:pt x="2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66" name="Google Shape;766;p49"/>
              <p:cNvSpPr/>
              <p:nvPr/>
            </p:nvSpPr>
            <p:spPr>
              <a:xfrm>
                <a:off x="4561845" y="1622670"/>
                <a:ext cx="28289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110" extrusionOk="0">
                    <a:moveTo>
                      <a:pt x="1155" y="1"/>
                    </a:moveTo>
                    <a:cubicBezTo>
                      <a:pt x="1126" y="1"/>
                      <a:pt x="1096" y="2"/>
                      <a:pt x="1067" y="4"/>
                    </a:cubicBezTo>
                    <a:cubicBezTo>
                      <a:pt x="471" y="25"/>
                      <a:pt x="1" y="519"/>
                      <a:pt x="11" y="1115"/>
                    </a:cubicBezTo>
                    <a:cubicBezTo>
                      <a:pt x="11" y="1126"/>
                      <a:pt x="13" y="1136"/>
                      <a:pt x="13" y="1147"/>
                    </a:cubicBezTo>
                    <a:cubicBezTo>
                      <a:pt x="58" y="1694"/>
                      <a:pt x="517" y="2110"/>
                      <a:pt x="1057" y="2110"/>
                    </a:cubicBezTo>
                    <a:cubicBezTo>
                      <a:pt x="1087" y="2110"/>
                      <a:pt x="1117" y="2108"/>
                      <a:pt x="1148" y="2106"/>
                    </a:cubicBezTo>
                    <a:cubicBezTo>
                      <a:pt x="1744" y="2085"/>
                      <a:pt x="2213" y="1591"/>
                      <a:pt x="2203" y="995"/>
                    </a:cubicBezTo>
                    <a:cubicBezTo>
                      <a:pt x="2203" y="984"/>
                      <a:pt x="2201" y="974"/>
                      <a:pt x="2201" y="963"/>
                    </a:cubicBezTo>
                    <a:cubicBezTo>
                      <a:pt x="2154" y="415"/>
                      <a:pt x="1695" y="1"/>
                      <a:pt x="11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767" name="Google Shape;767;p49"/>
              <p:cNvSpPr/>
              <p:nvPr/>
            </p:nvSpPr>
            <p:spPr>
              <a:xfrm>
                <a:off x="4548493" y="1598610"/>
                <a:ext cx="57077" cy="15039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1177" extrusionOk="0">
                    <a:moveTo>
                      <a:pt x="2231" y="0"/>
                    </a:moveTo>
                    <a:cubicBezTo>
                      <a:pt x="1611" y="0"/>
                      <a:pt x="1006" y="191"/>
                      <a:pt x="496" y="544"/>
                    </a:cubicBezTo>
                    <a:cubicBezTo>
                      <a:pt x="139" y="818"/>
                      <a:pt x="1" y="1081"/>
                      <a:pt x="65" y="1147"/>
                    </a:cubicBezTo>
                    <a:cubicBezTo>
                      <a:pt x="79" y="1162"/>
                      <a:pt x="101" y="1169"/>
                      <a:pt x="132" y="1169"/>
                    </a:cubicBezTo>
                    <a:cubicBezTo>
                      <a:pt x="384" y="1169"/>
                      <a:pt x="1191" y="697"/>
                      <a:pt x="2245" y="689"/>
                    </a:cubicBezTo>
                    <a:cubicBezTo>
                      <a:pt x="2252" y="689"/>
                      <a:pt x="2259" y="689"/>
                      <a:pt x="2267" y="689"/>
                    </a:cubicBezTo>
                    <a:cubicBezTo>
                      <a:pt x="3313" y="689"/>
                      <a:pt x="4085" y="1176"/>
                      <a:pt x="4333" y="1176"/>
                    </a:cubicBezTo>
                    <a:cubicBezTo>
                      <a:pt x="4362" y="1176"/>
                      <a:pt x="4384" y="1169"/>
                      <a:pt x="4398" y="1155"/>
                    </a:cubicBezTo>
                    <a:cubicBezTo>
                      <a:pt x="4467" y="1104"/>
                      <a:pt x="4342" y="845"/>
                      <a:pt x="3968" y="553"/>
                    </a:cubicBezTo>
                    <a:cubicBezTo>
                      <a:pt x="3471" y="194"/>
                      <a:pt x="2873" y="0"/>
                      <a:pt x="2259" y="0"/>
                    </a:cubicBezTo>
                    <a:cubicBezTo>
                      <a:pt x="2255" y="0"/>
                      <a:pt x="2250" y="0"/>
                      <a:pt x="2245" y="0"/>
                    </a:cubicBezTo>
                    <a:cubicBezTo>
                      <a:pt x="2240" y="0"/>
                      <a:pt x="2235" y="0"/>
                      <a:pt x="22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768" name="Google Shape;768;p49"/>
          <p:cNvGrpSpPr/>
          <p:nvPr/>
        </p:nvGrpSpPr>
        <p:grpSpPr>
          <a:xfrm>
            <a:off x="3277724" y="5266125"/>
            <a:ext cx="5637731" cy="1591800"/>
            <a:chOff x="331425" y="5266125"/>
            <a:chExt cx="8500800" cy="1591800"/>
          </a:xfrm>
        </p:grpSpPr>
        <p:sp>
          <p:nvSpPr>
            <p:cNvPr id="769" name="Google Shape;769;p49"/>
            <p:cNvSpPr/>
            <p:nvPr/>
          </p:nvSpPr>
          <p:spPr>
            <a:xfrm>
              <a:off x="331425" y="5266125"/>
              <a:ext cx="8500800" cy="127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70" name="Google Shape;770;p49"/>
            <p:cNvSpPr/>
            <p:nvPr/>
          </p:nvSpPr>
          <p:spPr>
            <a:xfrm>
              <a:off x="331425" y="6543525"/>
              <a:ext cx="8500800" cy="314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772" name="Google Shape;772;p49"/>
          <p:cNvSpPr/>
          <p:nvPr/>
        </p:nvSpPr>
        <p:spPr>
          <a:xfrm>
            <a:off x="3388750" y="5163575"/>
            <a:ext cx="5415300" cy="10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2" name="Google Shape;536;p47">
            <a:extLst>
              <a:ext uri="{FF2B5EF4-FFF2-40B4-BE49-F238E27FC236}">
                <a16:creationId xmlns:a16="http://schemas.microsoft.com/office/drawing/2014/main" id="{5CC8B197-567F-A24B-A567-61E169B44163}"/>
              </a:ext>
            </a:extLst>
          </p:cNvPr>
          <p:cNvSpPr/>
          <p:nvPr/>
        </p:nvSpPr>
        <p:spPr>
          <a:xfrm>
            <a:off x="2109477" y="2365696"/>
            <a:ext cx="16852" cy="41412"/>
          </a:xfrm>
          <a:custGeom>
            <a:avLst/>
            <a:gdLst/>
            <a:ahLst/>
            <a:cxnLst/>
            <a:rect l="l" t="t" r="r" b="b"/>
            <a:pathLst>
              <a:path w="354" h="1041" extrusionOk="0">
                <a:moveTo>
                  <a:pt x="1" y="1"/>
                </a:moveTo>
                <a:lnTo>
                  <a:pt x="1" y="95"/>
                </a:lnTo>
                <a:lnTo>
                  <a:pt x="245" y="95"/>
                </a:lnTo>
                <a:lnTo>
                  <a:pt x="245" y="1041"/>
                </a:lnTo>
                <a:lnTo>
                  <a:pt x="354" y="1041"/>
                </a:lnTo>
                <a:lnTo>
                  <a:pt x="354" y="4"/>
                </a:lnTo>
                <a:lnTo>
                  <a:pt x="1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3" name="Google Shape;537;p47">
            <a:extLst>
              <a:ext uri="{FF2B5EF4-FFF2-40B4-BE49-F238E27FC236}">
                <a16:creationId xmlns:a16="http://schemas.microsoft.com/office/drawing/2014/main" id="{916F36D5-3E9D-9948-8C86-BB26F5FE168D}"/>
              </a:ext>
            </a:extLst>
          </p:cNvPr>
          <p:cNvSpPr/>
          <p:nvPr/>
        </p:nvSpPr>
        <p:spPr>
          <a:xfrm>
            <a:off x="2135092" y="2365696"/>
            <a:ext cx="17232" cy="41412"/>
          </a:xfrm>
          <a:custGeom>
            <a:avLst/>
            <a:gdLst/>
            <a:ahLst/>
            <a:cxnLst/>
            <a:rect l="l" t="t" r="r" b="b"/>
            <a:pathLst>
              <a:path w="362" h="1041" extrusionOk="0">
                <a:moveTo>
                  <a:pt x="0" y="1"/>
                </a:moveTo>
                <a:lnTo>
                  <a:pt x="0" y="95"/>
                </a:lnTo>
                <a:lnTo>
                  <a:pt x="246" y="95"/>
                </a:lnTo>
                <a:lnTo>
                  <a:pt x="246" y="1041"/>
                </a:lnTo>
                <a:lnTo>
                  <a:pt x="362" y="1041"/>
                </a:lnTo>
                <a:lnTo>
                  <a:pt x="362" y="4"/>
                </a:lnTo>
                <a:lnTo>
                  <a:pt x="0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4" name="Google Shape;538;p47">
            <a:extLst>
              <a:ext uri="{FF2B5EF4-FFF2-40B4-BE49-F238E27FC236}">
                <a16:creationId xmlns:a16="http://schemas.microsoft.com/office/drawing/2014/main" id="{FE8BA4B9-4B95-BD40-97B1-F19BC0032EE7}"/>
              </a:ext>
            </a:extLst>
          </p:cNvPr>
          <p:cNvSpPr/>
          <p:nvPr/>
        </p:nvSpPr>
        <p:spPr>
          <a:xfrm>
            <a:off x="2164179" y="2375920"/>
            <a:ext cx="9188" cy="31785"/>
          </a:xfrm>
          <a:custGeom>
            <a:avLst/>
            <a:gdLst/>
            <a:ahLst/>
            <a:cxnLst/>
            <a:rect l="l" t="t" r="r" b="b"/>
            <a:pathLst>
              <a:path w="193" h="799" extrusionOk="0">
                <a:moveTo>
                  <a:pt x="86" y="0"/>
                </a:moveTo>
                <a:cubicBezTo>
                  <a:pt x="85" y="0"/>
                  <a:pt x="84" y="0"/>
                  <a:pt x="83" y="0"/>
                </a:cubicBezTo>
                <a:lnTo>
                  <a:pt x="78" y="0"/>
                </a:lnTo>
                <a:cubicBezTo>
                  <a:pt x="36" y="0"/>
                  <a:pt x="0" y="35"/>
                  <a:pt x="2" y="78"/>
                </a:cubicBezTo>
                <a:cubicBezTo>
                  <a:pt x="2" y="123"/>
                  <a:pt x="38" y="159"/>
                  <a:pt x="83" y="159"/>
                </a:cubicBezTo>
                <a:lnTo>
                  <a:pt x="87" y="159"/>
                </a:lnTo>
                <a:cubicBezTo>
                  <a:pt x="129" y="158"/>
                  <a:pt x="162" y="120"/>
                  <a:pt x="161" y="78"/>
                </a:cubicBezTo>
                <a:lnTo>
                  <a:pt x="161" y="69"/>
                </a:lnTo>
                <a:cubicBezTo>
                  <a:pt x="158" y="30"/>
                  <a:pt x="125" y="0"/>
                  <a:pt x="86" y="0"/>
                </a:cubicBezTo>
                <a:close/>
                <a:moveTo>
                  <a:pt x="80" y="635"/>
                </a:moveTo>
                <a:cubicBezTo>
                  <a:pt x="36" y="635"/>
                  <a:pt x="0" y="672"/>
                  <a:pt x="2" y="716"/>
                </a:cubicBezTo>
                <a:cubicBezTo>
                  <a:pt x="2" y="766"/>
                  <a:pt x="42" y="799"/>
                  <a:pt x="84" y="799"/>
                </a:cubicBezTo>
                <a:cubicBezTo>
                  <a:pt x="104" y="799"/>
                  <a:pt x="124" y="791"/>
                  <a:pt x="141" y="775"/>
                </a:cubicBezTo>
                <a:cubicBezTo>
                  <a:pt x="192" y="722"/>
                  <a:pt x="156" y="635"/>
                  <a:pt x="83" y="635"/>
                </a:cubicBezTo>
                <a:cubicBezTo>
                  <a:pt x="82" y="635"/>
                  <a:pt x="81" y="635"/>
                  <a:pt x="80" y="635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5" name="Google Shape;539;p47">
            <a:extLst>
              <a:ext uri="{FF2B5EF4-FFF2-40B4-BE49-F238E27FC236}">
                <a16:creationId xmlns:a16="http://schemas.microsoft.com/office/drawing/2014/main" id="{EE08046C-DB16-194F-B140-B2FF8CA996F0}"/>
              </a:ext>
            </a:extLst>
          </p:cNvPr>
          <p:cNvSpPr/>
          <p:nvPr/>
        </p:nvSpPr>
        <p:spPr>
          <a:xfrm>
            <a:off x="2176746" y="2364939"/>
            <a:ext cx="36468" cy="42169"/>
          </a:xfrm>
          <a:custGeom>
            <a:avLst/>
            <a:gdLst/>
            <a:ahLst/>
            <a:cxnLst/>
            <a:rect l="l" t="t" r="r" b="b"/>
            <a:pathLst>
              <a:path w="766" h="1060" extrusionOk="0">
                <a:moveTo>
                  <a:pt x="344" y="1"/>
                </a:moveTo>
                <a:cubicBezTo>
                  <a:pt x="214" y="1"/>
                  <a:pt x="89" y="54"/>
                  <a:pt x="0" y="152"/>
                </a:cubicBezTo>
                <a:lnTo>
                  <a:pt x="74" y="216"/>
                </a:lnTo>
                <a:cubicBezTo>
                  <a:pt x="143" y="142"/>
                  <a:pt x="240" y="99"/>
                  <a:pt x="342" y="99"/>
                </a:cubicBezTo>
                <a:cubicBezTo>
                  <a:pt x="349" y="99"/>
                  <a:pt x="355" y="99"/>
                  <a:pt x="362" y="99"/>
                </a:cubicBezTo>
                <a:cubicBezTo>
                  <a:pt x="521" y="99"/>
                  <a:pt x="607" y="228"/>
                  <a:pt x="607" y="297"/>
                </a:cubicBezTo>
                <a:cubicBezTo>
                  <a:pt x="607" y="366"/>
                  <a:pt x="581" y="440"/>
                  <a:pt x="466" y="555"/>
                </a:cubicBezTo>
                <a:lnTo>
                  <a:pt x="35" y="988"/>
                </a:lnTo>
                <a:lnTo>
                  <a:pt x="35" y="1060"/>
                </a:lnTo>
                <a:lnTo>
                  <a:pt x="766" y="1060"/>
                </a:lnTo>
                <a:lnTo>
                  <a:pt x="766" y="970"/>
                </a:lnTo>
                <a:lnTo>
                  <a:pt x="190" y="961"/>
                </a:lnTo>
                <a:lnTo>
                  <a:pt x="542" y="613"/>
                </a:lnTo>
                <a:cubicBezTo>
                  <a:pt x="646" y="534"/>
                  <a:pt x="710" y="414"/>
                  <a:pt x="715" y="285"/>
                </a:cubicBezTo>
                <a:cubicBezTo>
                  <a:pt x="715" y="108"/>
                  <a:pt x="581" y="2"/>
                  <a:pt x="370" y="2"/>
                </a:cubicBezTo>
                <a:cubicBezTo>
                  <a:pt x="361" y="1"/>
                  <a:pt x="353" y="1"/>
                  <a:pt x="344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6" name="Google Shape;540;p47">
            <a:extLst>
              <a:ext uri="{FF2B5EF4-FFF2-40B4-BE49-F238E27FC236}">
                <a16:creationId xmlns:a16="http://schemas.microsoft.com/office/drawing/2014/main" id="{25901349-D607-274F-B345-9C1B39F4C890}"/>
              </a:ext>
            </a:extLst>
          </p:cNvPr>
          <p:cNvSpPr/>
          <p:nvPr/>
        </p:nvSpPr>
        <p:spPr>
          <a:xfrm>
            <a:off x="2217499" y="2365814"/>
            <a:ext cx="35991" cy="41851"/>
          </a:xfrm>
          <a:custGeom>
            <a:avLst/>
            <a:gdLst/>
            <a:ahLst/>
            <a:cxnLst/>
            <a:rect l="l" t="t" r="r" b="b"/>
            <a:pathLst>
              <a:path w="756" h="1052" extrusionOk="0">
                <a:moveTo>
                  <a:pt x="126" y="1"/>
                </a:moveTo>
                <a:lnTo>
                  <a:pt x="74" y="521"/>
                </a:lnTo>
                <a:lnTo>
                  <a:pt x="297" y="521"/>
                </a:lnTo>
                <a:cubicBezTo>
                  <a:pt x="560" y="521"/>
                  <a:pt x="647" y="616"/>
                  <a:pt x="647" y="742"/>
                </a:cubicBezTo>
                <a:cubicBezTo>
                  <a:pt x="647" y="867"/>
                  <a:pt x="551" y="957"/>
                  <a:pt x="375" y="957"/>
                </a:cubicBezTo>
                <a:cubicBezTo>
                  <a:pt x="368" y="957"/>
                  <a:pt x="362" y="957"/>
                  <a:pt x="355" y="957"/>
                </a:cubicBezTo>
                <a:cubicBezTo>
                  <a:pt x="242" y="957"/>
                  <a:pt x="133" y="911"/>
                  <a:pt x="53" y="832"/>
                </a:cubicBezTo>
                <a:lnTo>
                  <a:pt x="0" y="918"/>
                </a:lnTo>
                <a:cubicBezTo>
                  <a:pt x="99" y="1004"/>
                  <a:pt x="227" y="1052"/>
                  <a:pt x="358" y="1052"/>
                </a:cubicBezTo>
                <a:cubicBezTo>
                  <a:pt x="364" y="1052"/>
                  <a:pt x="369" y="1052"/>
                  <a:pt x="375" y="1051"/>
                </a:cubicBezTo>
                <a:cubicBezTo>
                  <a:pt x="629" y="1051"/>
                  <a:pt x="755" y="913"/>
                  <a:pt x="755" y="738"/>
                </a:cubicBezTo>
                <a:cubicBezTo>
                  <a:pt x="755" y="551"/>
                  <a:pt x="634" y="427"/>
                  <a:pt x="336" y="427"/>
                </a:cubicBezTo>
                <a:lnTo>
                  <a:pt x="203" y="427"/>
                </a:lnTo>
                <a:lnTo>
                  <a:pt x="237" y="95"/>
                </a:lnTo>
                <a:lnTo>
                  <a:pt x="698" y="95"/>
                </a:lnTo>
                <a:lnTo>
                  <a:pt x="698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6" name="Google Shape;560;p47">
            <a:extLst>
              <a:ext uri="{FF2B5EF4-FFF2-40B4-BE49-F238E27FC236}">
                <a16:creationId xmlns:a16="http://schemas.microsoft.com/office/drawing/2014/main" id="{41F5DA8A-7A0D-BA4B-99E2-6BE2C3521246}"/>
              </a:ext>
            </a:extLst>
          </p:cNvPr>
          <p:cNvSpPr/>
          <p:nvPr/>
        </p:nvSpPr>
        <p:spPr>
          <a:xfrm>
            <a:off x="1792484" y="3117978"/>
            <a:ext cx="2385515" cy="801957"/>
          </a:xfrm>
          <a:custGeom>
            <a:avLst/>
            <a:gdLst/>
            <a:ahLst/>
            <a:cxnLst/>
            <a:rect l="l" t="t" r="r" b="b"/>
            <a:pathLst>
              <a:path w="31899" h="9946" extrusionOk="0">
                <a:moveTo>
                  <a:pt x="4685" y="1"/>
                </a:moveTo>
                <a:cubicBezTo>
                  <a:pt x="2097" y="1"/>
                  <a:pt x="0" y="2099"/>
                  <a:pt x="0" y="4687"/>
                </a:cubicBezTo>
                <a:lnTo>
                  <a:pt x="0" y="5259"/>
                </a:lnTo>
                <a:cubicBezTo>
                  <a:pt x="0" y="7847"/>
                  <a:pt x="2097" y="9946"/>
                  <a:pt x="4685" y="9946"/>
                </a:cubicBezTo>
                <a:lnTo>
                  <a:pt x="31899" y="9946"/>
                </a:lnTo>
                <a:lnTo>
                  <a:pt x="31899" y="4687"/>
                </a:lnTo>
                <a:cubicBezTo>
                  <a:pt x="31899" y="2099"/>
                  <a:pt x="29800" y="1"/>
                  <a:pt x="2721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2" name="Google Shape;546;p47">
            <a:extLst>
              <a:ext uri="{FF2B5EF4-FFF2-40B4-BE49-F238E27FC236}">
                <a16:creationId xmlns:a16="http://schemas.microsoft.com/office/drawing/2014/main" id="{2E2CC91E-9308-4941-A26C-39409A80F70C}"/>
              </a:ext>
            </a:extLst>
          </p:cNvPr>
          <p:cNvSpPr/>
          <p:nvPr/>
        </p:nvSpPr>
        <p:spPr>
          <a:xfrm>
            <a:off x="7841466" y="1333487"/>
            <a:ext cx="2277437" cy="1067523"/>
          </a:xfrm>
          <a:custGeom>
            <a:avLst/>
            <a:gdLst/>
            <a:ahLst/>
            <a:cxnLst/>
            <a:rect l="l" t="t" r="r" b="b"/>
            <a:pathLst>
              <a:path w="30175" h="18318" extrusionOk="0">
                <a:moveTo>
                  <a:pt x="9128" y="0"/>
                </a:moveTo>
                <a:cubicBezTo>
                  <a:pt x="4070" y="35"/>
                  <a:pt x="1" y="4164"/>
                  <a:pt x="37" y="9222"/>
                </a:cubicBezTo>
                <a:lnTo>
                  <a:pt x="97" y="18317"/>
                </a:lnTo>
                <a:lnTo>
                  <a:pt x="21013" y="18317"/>
                </a:lnTo>
                <a:cubicBezTo>
                  <a:pt x="26070" y="18317"/>
                  <a:pt x="30171" y="14219"/>
                  <a:pt x="30174" y="9162"/>
                </a:cubicBezTo>
                <a:cubicBezTo>
                  <a:pt x="30174" y="4101"/>
                  <a:pt x="26072" y="0"/>
                  <a:pt x="2101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Roboto Light"/>
                <a:cs typeface="Roboto Light"/>
                <a:sym typeface="Roboto Light"/>
              </a:rPr>
              <a:t>      </a:t>
            </a:r>
            <a:endParaRPr sz="1600" dirty="0">
              <a:solidFill>
                <a:schemeClr val="tx1"/>
              </a:solidFill>
              <a:latin typeface="Roboto Light"/>
              <a:cs typeface="Roboto Light"/>
              <a:sym typeface="Roboto Light"/>
            </a:endParaRPr>
          </a:p>
        </p:txBody>
      </p:sp>
      <p:sp>
        <p:nvSpPr>
          <p:cNvPr id="148" name="Google Shape;552;p47">
            <a:extLst>
              <a:ext uri="{FF2B5EF4-FFF2-40B4-BE49-F238E27FC236}">
                <a16:creationId xmlns:a16="http://schemas.microsoft.com/office/drawing/2014/main" id="{0FED5696-FDE5-CA4B-8BB8-974E3DEEFB27}"/>
              </a:ext>
            </a:extLst>
          </p:cNvPr>
          <p:cNvSpPr/>
          <p:nvPr/>
        </p:nvSpPr>
        <p:spPr>
          <a:xfrm>
            <a:off x="7987759" y="3217842"/>
            <a:ext cx="2394993" cy="847852"/>
          </a:xfrm>
          <a:custGeom>
            <a:avLst/>
            <a:gdLst/>
            <a:ahLst/>
            <a:cxnLst/>
            <a:rect l="l" t="t" r="r" b="b"/>
            <a:pathLst>
              <a:path w="22328" h="9967" extrusionOk="0">
                <a:moveTo>
                  <a:pt x="17642" y="1"/>
                </a:moveTo>
                <a:cubicBezTo>
                  <a:pt x="17635" y="1"/>
                  <a:pt x="17627" y="1"/>
                  <a:pt x="17620" y="1"/>
                </a:cubicBezTo>
                <a:lnTo>
                  <a:pt x="4677" y="1"/>
                </a:lnTo>
                <a:cubicBezTo>
                  <a:pt x="2089" y="13"/>
                  <a:pt x="1" y="2120"/>
                  <a:pt x="13" y="4708"/>
                </a:cubicBezTo>
                <a:lnTo>
                  <a:pt x="13" y="9967"/>
                </a:lnTo>
                <a:lnTo>
                  <a:pt x="17641" y="9967"/>
                </a:lnTo>
                <a:cubicBezTo>
                  <a:pt x="20229" y="9967"/>
                  <a:pt x="22328" y="7870"/>
                  <a:pt x="22328" y="5282"/>
                </a:cubicBezTo>
                <a:lnTo>
                  <a:pt x="22328" y="4708"/>
                </a:lnTo>
                <a:lnTo>
                  <a:pt x="22328" y="4665"/>
                </a:lnTo>
                <a:cubicBezTo>
                  <a:pt x="22316" y="2084"/>
                  <a:pt x="20220" y="1"/>
                  <a:pt x="1764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852BAA-B1CC-5C42-B92F-98D36063526A}"/>
              </a:ext>
            </a:extLst>
          </p:cNvPr>
          <p:cNvSpPr txBox="1"/>
          <p:nvPr/>
        </p:nvSpPr>
        <p:spPr>
          <a:xfrm>
            <a:off x="8062496" y="1586542"/>
            <a:ext cx="1966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What are the most popular courses?</a:t>
            </a:r>
            <a:endParaRPr lang="en-SA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652D1C60-B0CF-B945-A12C-9EA7C44E0DB6}"/>
              </a:ext>
            </a:extLst>
          </p:cNvPr>
          <p:cNvSpPr txBox="1"/>
          <p:nvPr/>
        </p:nvSpPr>
        <p:spPr>
          <a:xfrm>
            <a:off x="8152674" y="3366698"/>
            <a:ext cx="2005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What are the most engaging courses?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2E43327-9F75-124A-9AF4-1DE36224E140}"/>
              </a:ext>
            </a:extLst>
          </p:cNvPr>
          <p:cNvSpPr txBox="1"/>
          <p:nvPr/>
        </p:nvSpPr>
        <p:spPr>
          <a:xfrm>
            <a:off x="1910780" y="3270812"/>
            <a:ext cx="2224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What courses offer the best cost benefit?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0" name="Slide Zoom 29">
                <a:extLst>
                  <a:ext uri="{FF2B5EF4-FFF2-40B4-BE49-F238E27FC236}">
                    <a16:creationId xmlns:a16="http://schemas.microsoft.com/office/drawing/2014/main" id="{2ABDD4DB-2868-BE4F-B052-26E66D67C0C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61868231"/>
                  </p:ext>
                </p:extLst>
              </p:nvPr>
            </p:nvGraphicFramePr>
            <p:xfrm>
              <a:off x="6143666" y="1905739"/>
              <a:ext cx="2472480" cy="1590339"/>
            </p:xfrm>
            <a:graphic>
              <a:graphicData uri="http://schemas.microsoft.com/office/powerpoint/2016/slidezoom">
                <pslz:sldZm>
                  <pslz:sldZmObj sldId="360" cId="3042619016">
                    <pslz:zmPr id="{7D75031C-A348-9F46-A365-FE8A2DB54295}" imageType="cover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472480" cy="159033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0" name="Slide Zoom 29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2ABDD4DB-2868-BE4F-B052-26E66D67C0C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43666" y="1905739"/>
                <a:ext cx="2472480" cy="159033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2" name="Slide Zoom 31">
                <a:extLst>
                  <a:ext uri="{FF2B5EF4-FFF2-40B4-BE49-F238E27FC236}">
                    <a16:creationId xmlns:a16="http://schemas.microsoft.com/office/drawing/2014/main" id="{F062566A-2EDE-504E-B34B-38359463F0A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80933763"/>
                  </p:ext>
                </p:extLst>
              </p:nvPr>
            </p:nvGraphicFramePr>
            <p:xfrm>
              <a:off x="3519611" y="3543636"/>
              <a:ext cx="2516446" cy="1615033"/>
            </p:xfrm>
            <a:graphic>
              <a:graphicData uri="http://schemas.microsoft.com/office/powerpoint/2016/slidezoom">
                <pslz:sldZm>
                  <pslz:sldZmObj sldId="363" cId="836711028">
                    <pslz:zmPr id="{C4B3F50F-1C1E-4E4A-9743-1BE178F5BA6A}" imageType="cover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516446" cy="1615033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2" name="Slide Zoom 31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F062566A-2EDE-504E-B34B-38359463F0A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519611" y="3543636"/>
                <a:ext cx="2516446" cy="1615033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4" name="Slide Zoom 33">
                <a:extLst>
                  <a:ext uri="{FF2B5EF4-FFF2-40B4-BE49-F238E27FC236}">
                    <a16:creationId xmlns:a16="http://schemas.microsoft.com/office/drawing/2014/main" id="{BFB58358-4C58-3246-9EC5-30976F794BA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77656249"/>
                  </p:ext>
                </p:extLst>
              </p:nvPr>
            </p:nvGraphicFramePr>
            <p:xfrm>
              <a:off x="6082881" y="3554313"/>
              <a:ext cx="2568053" cy="1635377"/>
            </p:xfrm>
            <a:graphic>
              <a:graphicData uri="http://schemas.microsoft.com/office/powerpoint/2016/slidezoom">
                <pslz:sldZm>
                  <pslz:sldZmObj sldId="361" cId="582994043">
                    <pslz:zmPr id="{88E75FF9-057F-9342-9C2B-EBED71A9D6B4}" imageType="cover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568053" cy="163537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4" name="Slide Zoom 33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BFB58358-4C58-3246-9EC5-30976F794B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82881" y="3554313"/>
                <a:ext cx="2568053" cy="1635377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4180417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26BB8D00-AF40-DE4C-89DC-6FAC0F3BB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749" y="1393672"/>
            <a:ext cx="8456401" cy="4568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43240FE-ED4B-9047-B37C-CC458847B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129" y="683186"/>
            <a:ext cx="8456400" cy="947700"/>
          </a:xfrm>
        </p:spPr>
        <p:txBody>
          <a:bodyPr/>
          <a:lstStyle/>
          <a:p>
            <a:r>
              <a:rPr lang="en-US" sz="1800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Most Popular Courses</a:t>
            </a:r>
            <a:endParaRPr lang="en-SA" sz="1800" dirty="0"/>
          </a:p>
        </p:txBody>
      </p:sp>
    </p:spTree>
    <p:extLst>
      <p:ext uri="{BB962C8B-B14F-4D97-AF65-F5344CB8AC3E}">
        <p14:creationId xmlns:p14="http://schemas.microsoft.com/office/powerpoint/2010/main" val="3042619016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607;p48">
            <a:extLst>
              <a:ext uri="{FF2B5EF4-FFF2-40B4-BE49-F238E27FC236}">
                <a16:creationId xmlns:a16="http://schemas.microsoft.com/office/drawing/2014/main" id="{3CE2AD35-3316-7F40-8DF6-03B818465920}"/>
              </a:ext>
            </a:extLst>
          </p:cNvPr>
          <p:cNvSpPr/>
          <p:nvPr/>
        </p:nvSpPr>
        <p:spPr>
          <a:xfrm>
            <a:off x="619724" y="3770334"/>
            <a:ext cx="6231672" cy="18028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14" name="Google Shape;614;p48"/>
          <p:cNvSpPr txBox="1">
            <a:spLocks noGrp="1"/>
          </p:cNvSpPr>
          <p:nvPr>
            <p:ph type="title"/>
          </p:nvPr>
        </p:nvSpPr>
        <p:spPr>
          <a:xfrm>
            <a:off x="1495837" y="59812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Best Cost Benefit</a:t>
            </a:r>
            <a:endParaRPr sz="2000" dirty="0"/>
          </a:p>
        </p:txBody>
      </p:sp>
      <p:sp>
        <p:nvSpPr>
          <p:cNvPr id="35" name="Google Shape;607;p48">
            <a:extLst>
              <a:ext uri="{FF2B5EF4-FFF2-40B4-BE49-F238E27FC236}">
                <a16:creationId xmlns:a16="http://schemas.microsoft.com/office/drawing/2014/main" id="{D33ACEF9-FB8E-EA46-A666-4D13BE61F7C8}"/>
              </a:ext>
            </a:extLst>
          </p:cNvPr>
          <p:cNvSpPr/>
          <p:nvPr/>
        </p:nvSpPr>
        <p:spPr>
          <a:xfrm>
            <a:off x="633035" y="1911962"/>
            <a:ext cx="6209863" cy="17129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16" name="Google Shape;616;p48"/>
          <p:cNvSpPr txBox="1">
            <a:spLocks noGrp="1"/>
          </p:cNvSpPr>
          <p:nvPr>
            <p:ph type="subTitle" idx="4294967295"/>
          </p:nvPr>
        </p:nvSpPr>
        <p:spPr>
          <a:xfrm>
            <a:off x="633035" y="1911962"/>
            <a:ext cx="6218361" cy="1712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600" dirty="0" err="1">
                <a:latin typeface="DengXian" panose="02010600030101010101" pitchFamily="2" charset="-122"/>
                <a:ea typeface="DengXian" panose="02010600030101010101" pitchFamily="2" charset="-122"/>
              </a:rPr>
              <a:t>cost_benefit</a:t>
            </a:r>
            <a:r>
              <a:rPr 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 = </a:t>
            </a:r>
          </a:p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course price &lt;=average course price </a:t>
            </a:r>
          </a:p>
          <a:p>
            <a:pPr mar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600" u="sng" dirty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rPr>
              <a:t>And</a:t>
            </a:r>
            <a:r>
              <a:rPr lang="en-US" sz="1600" dirty="0">
                <a:latin typeface="DengXian" panose="02010600030101010101" pitchFamily="2" charset="-122"/>
                <a:ea typeface="DengXian" panose="02010600030101010101" pitchFamily="2" charset="-122"/>
              </a:rPr>
              <a:t> number of subscriber &gt;= average number of subscriber</a:t>
            </a:r>
            <a:endParaRPr sz="16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B2660B-65C7-4143-B050-33412E74A34F}"/>
              </a:ext>
            </a:extLst>
          </p:cNvPr>
          <p:cNvSpPr txBox="1"/>
          <p:nvPr/>
        </p:nvSpPr>
        <p:spPr>
          <a:xfrm>
            <a:off x="848873" y="3979236"/>
            <a:ext cx="57866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DengXian" panose="02010600030101010101" pitchFamily="2" charset="-122"/>
                <a:ea typeface="DengXian" panose="02010600030101010101" pitchFamily="2" charset="-122"/>
              </a:rPr>
              <a:t>The course which offers the best cost benefit is: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latin typeface="DengXian" panose="02010600030101010101" pitchFamily="2" charset="-122"/>
                <a:ea typeface="DengXian" panose="02010600030101010101" pitchFamily="2" charset="-122"/>
              </a:rPr>
              <a:t>Automate the Boring Stuff with Python Programming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latin typeface="DengXian" panose="02010600030101010101" pitchFamily="2" charset="-122"/>
                <a:ea typeface="DengXian" panose="02010600030101010101" pitchFamily="2" charset="-122"/>
              </a:rPr>
              <a:t>Learn HTML5 Programming From Scratch 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latin typeface="DengXian" panose="02010600030101010101" pitchFamily="2" charset="-122"/>
                <a:ea typeface="DengXian" panose="02010600030101010101" pitchFamily="2" charset="-122"/>
              </a:rPr>
              <a:t>Python for Absolute Beginners 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latin typeface="DengXian" panose="02010600030101010101" pitchFamily="2" charset="-122"/>
                <a:ea typeface="DengXian" panose="02010600030101010101" pitchFamily="2" charset="-122"/>
              </a:rPr>
              <a:t>Data Analysis with Pandas and Python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latin typeface="DengXian" panose="02010600030101010101" pitchFamily="2" charset="-122"/>
                <a:ea typeface="DengXian" panose="02010600030101010101" pitchFamily="2" charset="-122"/>
              </a:rPr>
              <a:t>Learn Ruby on Rails from Scratch</a:t>
            </a:r>
            <a:endParaRPr lang="en-SA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37" name="Google Shape;2490;p74">
            <a:extLst>
              <a:ext uri="{FF2B5EF4-FFF2-40B4-BE49-F238E27FC236}">
                <a16:creationId xmlns:a16="http://schemas.microsoft.com/office/drawing/2014/main" id="{B9E67689-508C-2148-BDED-1EB26F1D2B2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2441"/>
          <a:stretch/>
        </p:blipFill>
        <p:spPr>
          <a:xfrm>
            <a:off x="6995550" y="1918225"/>
            <a:ext cx="4597393" cy="37238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67110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616" grpId="0" uiExpand="1" build="p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43240FE-ED4B-9047-B37C-CC458847B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902" y="734550"/>
            <a:ext cx="7489142" cy="947700"/>
          </a:xfrm>
        </p:spPr>
        <p:txBody>
          <a:bodyPr/>
          <a:lstStyle/>
          <a:p>
            <a:r>
              <a:rPr lang="en-US" sz="1800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Engaging Courses</a:t>
            </a:r>
            <a:endParaRPr lang="en-SA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BFF3DB-F666-1340-B885-37EB3F918F2E}"/>
              </a:ext>
            </a:extLst>
          </p:cNvPr>
          <p:cNvSpPr txBox="1"/>
          <p:nvPr/>
        </p:nvSpPr>
        <p:spPr>
          <a:xfrm>
            <a:off x="393688" y="1881880"/>
            <a:ext cx="2616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Roboto Light"/>
                <a:cs typeface="Roboto Light"/>
                <a:sym typeface="Roboto Light"/>
              </a:rPr>
              <a:t>Total engagement = number of subscribers </a:t>
            </a:r>
          </a:p>
          <a:p>
            <a:r>
              <a:rPr lang="en-US" sz="1600" dirty="0">
                <a:solidFill>
                  <a:schemeClr val="tx1"/>
                </a:solidFill>
                <a:latin typeface="Roboto Light"/>
                <a:cs typeface="Roboto Light"/>
                <a:sym typeface="Roboto Light"/>
              </a:rPr>
              <a:t>+ number of reviews</a:t>
            </a:r>
            <a:r>
              <a:rPr lang="en-US" sz="1600" dirty="0">
                <a:solidFill>
                  <a:schemeClr val="bg1"/>
                </a:solidFill>
                <a:latin typeface="Roboto Light"/>
                <a:cs typeface="Roboto Light"/>
                <a:sym typeface="Roboto Light"/>
              </a:rPr>
              <a:t>.</a:t>
            </a:r>
            <a:endParaRPr lang="en-SA" sz="1600" dirty="0">
              <a:solidFill>
                <a:schemeClr val="bg1"/>
              </a:solidFill>
              <a:latin typeface="Roboto Light"/>
              <a:cs typeface="Roboto Light"/>
              <a:sym typeface="Roboto Light"/>
            </a:endParaRP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93BF58EA-D31F-6C4C-AEDD-F8C63244D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956" y="1349679"/>
            <a:ext cx="8208372" cy="4434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82994043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4" name="Google Shape;4164;p107"/>
          <p:cNvSpPr txBox="1">
            <a:spLocks noGrp="1"/>
          </p:cNvSpPr>
          <p:nvPr>
            <p:ph type="title"/>
          </p:nvPr>
        </p:nvSpPr>
        <p:spPr>
          <a:xfrm>
            <a:off x="1806725" y="512546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Predictive Analysis</a:t>
            </a:r>
          </a:p>
        </p:txBody>
      </p:sp>
      <p:sp>
        <p:nvSpPr>
          <p:cNvPr id="4165" name="Google Shape;4165;p107"/>
          <p:cNvSpPr txBox="1">
            <a:spLocks noGrp="1"/>
          </p:cNvSpPr>
          <p:nvPr>
            <p:ph type="subTitle" idx="4294967295"/>
          </p:nvPr>
        </p:nvSpPr>
        <p:spPr>
          <a:xfrm>
            <a:off x="7859505" y="2813194"/>
            <a:ext cx="3536438" cy="1859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Support Vector Regression</a:t>
            </a:r>
          </a:p>
          <a:p>
            <a:r>
              <a:rPr lang="en-US" sz="1600" dirty="0"/>
              <a:t>Linear Regression</a:t>
            </a:r>
          </a:p>
          <a:p>
            <a:r>
              <a:rPr lang="en-US" sz="1600" dirty="0"/>
              <a:t>Random Forest Regressor</a:t>
            </a:r>
          </a:p>
          <a:p>
            <a:r>
              <a:rPr lang="en-US" sz="1600" dirty="0"/>
              <a:t>Kernel Ridge Regression</a:t>
            </a:r>
          </a:p>
          <a:p>
            <a:r>
              <a:rPr lang="en-US" sz="1600" dirty="0"/>
              <a:t>Gradient Boosting Regression</a:t>
            </a:r>
          </a:p>
          <a:p>
            <a:r>
              <a:rPr lang="en-US" sz="1600" dirty="0"/>
              <a:t>Elastic Net Regression</a:t>
            </a:r>
          </a:p>
        </p:txBody>
      </p:sp>
      <p:grpSp>
        <p:nvGrpSpPr>
          <p:cNvPr id="4166" name="Google Shape;4166;p107"/>
          <p:cNvGrpSpPr/>
          <p:nvPr/>
        </p:nvGrpSpPr>
        <p:grpSpPr>
          <a:xfrm>
            <a:off x="2175008" y="2500742"/>
            <a:ext cx="4000474" cy="3106040"/>
            <a:chOff x="435025" y="238125"/>
            <a:chExt cx="6747300" cy="5238725"/>
          </a:xfrm>
        </p:grpSpPr>
        <p:sp>
          <p:nvSpPr>
            <p:cNvPr id="4167" name="Google Shape;4167;p107"/>
            <p:cNvSpPr/>
            <p:nvPr/>
          </p:nvSpPr>
          <p:spPr>
            <a:xfrm>
              <a:off x="1091575" y="2517225"/>
              <a:ext cx="2955925" cy="2959400"/>
            </a:xfrm>
            <a:custGeom>
              <a:avLst/>
              <a:gdLst/>
              <a:ahLst/>
              <a:cxnLst/>
              <a:rect l="l" t="t" r="r" b="b"/>
              <a:pathLst>
                <a:path w="118237" h="118376" extrusionOk="0">
                  <a:moveTo>
                    <a:pt x="63132" y="0"/>
                  </a:moveTo>
                  <a:cubicBezTo>
                    <a:pt x="59626" y="0"/>
                    <a:pt x="56119" y="119"/>
                    <a:pt x="52615" y="357"/>
                  </a:cubicBezTo>
                  <a:cubicBezTo>
                    <a:pt x="52615" y="357"/>
                    <a:pt x="52264" y="343"/>
                    <a:pt x="51623" y="343"/>
                  </a:cubicBezTo>
                  <a:cubicBezTo>
                    <a:pt x="46636" y="343"/>
                    <a:pt x="24103" y="1169"/>
                    <a:pt x="12779" y="15670"/>
                  </a:cubicBezTo>
                  <a:lnTo>
                    <a:pt x="1" y="39141"/>
                  </a:lnTo>
                  <a:lnTo>
                    <a:pt x="25415" y="64673"/>
                  </a:lnTo>
                  <a:lnTo>
                    <a:pt x="25415" y="64707"/>
                  </a:lnTo>
                  <a:lnTo>
                    <a:pt x="38977" y="118375"/>
                  </a:lnTo>
                  <a:lnTo>
                    <a:pt x="118237" y="116776"/>
                  </a:lnTo>
                  <a:lnTo>
                    <a:pt x="115147" y="73884"/>
                  </a:lnTo>
                  <a:lnTo>
                    <a:pt x="112267" y="21211"/>
                  </a:lnTo>
                  <a:cubicBezTo>
                    <a:pt x="112267" y="21211"/>
                    <a:pt x="114002" y="7017"/>
                    <a:pt x="92509" y="2807"/>
                  </a:cubicBezTo>
                  <a:cubicBezTo>
                    <a:pt x="82820" y="938"/>
                    <a:pt x="72983" y="0"/>
                    <a:pt x="63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68" name="Google Shape;4168;p107"/>
            <p:cNvSpPr/>
            <p:nvPr/>
          </p:nvSpPr>
          <p:spPr>
            <a:xfrm>
              <a:off x="435025" y="3204675"/>
              <a:ext cx="2471350" cy="2230300"/>
            </a:xfrm>
            <a:custGeom>
              <a:avLst/>
              <a:gdLst/>
              <a:ahLst/>
              <a:cxnLst/>
              <a:rect l="l" t="t" r="r" b="b"/>
              <a:pathLst>
                <a:path w="98854" h="89212" extrusionOk="0">
                  <a:moveTo>
                    <a:pt x="32600" y="1"/>
                  </a:moveTo>
                  <a:lnTo>
                    <a:pt x="2244" y="56294"/>
                  </a:lnTo>
                  <a:cubicBezTo>
                    <a:pt x="753" y="59455"/>
                    <a:pt x="0" y="62911"/>
                    <a:pt x="41" y="66405"/>
                  </a:cubicBezTo>
                  <a:cubicBezTo>
                    <a:pt x="188" y="79058"/>
                    <a:pt x="10489" y="89212"/>
                    <a:pt x="23107" y="89212"/>
                  </a:cubicBezTo>
                  <a:cubicBezTo>
                    <a:pt x="23199" y="89212"/>
                    <a:pt x="23290" y="89211"/>
                    <a:pt x="23382" y="89210"/>
                  </a:cubicBezTo>
                  <a:lnTo>
                    <a:pt x="94375" y="88368"/>
                  </a:lnTo>
                  <a:lnTo>
                    <a:pt x="98854" y="58837"/>
                  </a:lnTo>
                  <a:lnTo>
                    <a:pt x="41389" y="57809"/>
                  </a:lnTo>
                  <a:lnTo>
                    <a:pt x="60255" y="18690"/>
                  </a:lnTo>
                  <a:lnTo>
                    <a:pt x="326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69" name="Google Shape;4169;p107"/>
            <p:cNvSpPr/>
            <p:nvPr/>
          </p:nvSpPr>
          <p:spPr>
            <a:xfrm>
              <a:off x="3835525" y="2832775"/>
              <a:ext cx="1424225" cy="2253200"/>
            </a:xfrm>
            <a:custGeom>
              <a:avLst/>
              <a:gdLst/>
              <a:ahLst/>
              <a:cxnLst/>
              <a:rect l="l" t="t" r="r" b="b"/>
              <a:pathLst>
                <a:path w="56969" h="90128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2"/>
                    <a:pt x="5021" y="59510"/>
                    <a:pt x="4349" y="59510"/>
                  </a:cubicBezTo>
                  <a:cubicBezTo>
                    <a:pt x="4342" y="59510"/>
                    <a:pt x="4335" y="59504"/>
                    <a:pt x="4328" y="59493"/>
                  </a:cubicBezTo>
                  <a:cubicBezTo>
                    <a:pt x="4323" y="59486"/>
                    <a:pt x="4321" y="59483"/>
                    <a:pt x="4320" y="59483"/>
                  </a:cubicBezTo>
                  <a:lnTo>
                    <a:pt x="4320" y="59483"/>
                  </a:lnTo>
                  <a:cubicBezTo>
                    <a:pt x="4282" y="59483"/>
                    <a:pt x="23732" y="90128"/>
                    <a:pt x="23732" y="90128"/>
                  </a:cubicBezTo>
                  <a:lnTo>
                    <a:pt x="56968" y="879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0" name="Google Shape;4170;p107"/>
            <p:cNvSpPr/>
            <p:nvPr/>
          </p:nvSpPr>
          <p:spPr>
            <a:xfrm>
              <a:off x="1670925" y="2786875"/>
              <a:ext cx="317950" cy="1011500"/>
            </a:xfrm>
            <a:custGeom>
              <a:avLst/>
              <a:gdLst/>
              <a:ahLst/>
              <a:cxnLst/>
              <a:rect l="l" t="t" r="r" b="b"/>
              <a:pathLst>
                <a:path w="12718" h="40460" extrusionOk="0">
                  <a:moveTo>
                    <a:pt x="1" y="1"/>
                  </a:moveTo>
                  <a:cubicBezTo>
                    <a:pt x="423" y="412"/>
                    <a:pt x="868" y="800"/>
                    <a:pt x="1331" y="1163"/>
                  </a:cubicBezTo>
                  <a:cubicBezTo>
                    <a:pt x="2549" y="2215"/>
                    <a:pt x="3701" y="3339"/>
                    <a:pt x="4783" y="4531"/>
                  </a:cubicBezTo>
                  <a:cubicBezTo>
                    <a:pt x="6388" y="6272"/>
                    <a:pt x="7800" y="8183"/>
                    <a:pt x="8993" y="10230"/>
                  </a:cubicBezTo>
                  <a:cubicBezTo>
                    <a:pt x="10477" y="12716"/>
                    <a:pt x="11474" y="15461"/>
                    <a:pt x="11931" y="18319"/>
                  </a:cubicBezTo>
                  <a:cubicBezTo>
                    <a:pt x="12272" y="21202"/>
                    <a:pt x="12272" y="24116"/>
                    <a:pt x="11931" y="26999"/>
                  </a:cubicBezTo>
                  <a:cubicBezTo>
                    <a:pt x="11653" y="29659"/>
                    <a:pt x="11206" y="32051"/>
                    <a:pt x="10811" y="34038"/>
                  </a:cubicBezTo>
                  <a:cubicBezTo>
                    <a:pt x="10415" y="36024"/>
                    <a:pt x="10028" y="37623"/>
                    <a:pt x="9767" y="38726"/>
                  </a:cubicBezTo>
                  <a:cubicBezTo>
                    <a:pt x="9640" y="39249"/>
                    <a:pt x="9549" y="39669"/>
                    <a:pt x="9464" y="40006"/>
                  </a:cubicBezTo>
                  <a:cubicBezTo>
                    <a:pt x="9416" y="40152"/>
                    <a:pt x="9390" y="40305"/>
                    <a:pt x="9388" y="40460"/>
                  </a:cubicBezTo>
                  <a:cubicBezTo>
                    <a:pt x="9453" y="40312"/>
                    <a:pt x="9504" y="40157"/>
                    <a:pt x="9539" y="39998"/>
                  </a:cubicBezTo>
                  <a:cubicBezTo>
                    <a:pt x="9632" y="39711"/>
                    <a:pt x="9767" y="39290"/>
                    <a:pt x="9918" y="38743"/>
                  </a:cubicBezTo>
                  <a:cubicBezTo>
                    <a:pt x="10264" y="37648"/>
                    <a:pt x="10667" y="36058"/>
                    <a:pt x="11104" y="34062"/>
                  </a:cubicBezTo>
                  <a:cubicBezTo>
                    <a:pt x="11628" y="31732"/>
                    <a:pt x="12033" y="29378"/>
                    <a:pt x="12317" y="27008"/>
                  </a:cubicBezTo>
                  <a:cubicBezTo>
                    <a:pt x="12696" y="24094"/>
                    <a:pt x="12717" y="21146"/>
                    <a:pt x="12385" y="18228"/>
                  </a:cubicBezTo>
                  <a:cubicBezTo>
                    <a:pt x="11920" y="15310"/>
                    <a:pt x="10890" y="12510"/>
                    <a:pt x="9354" y="9986"/>
                  </a:cubicBezTo>
                  <a:cubicBezTo>
                    <a:pt x="8127" y="7926"/>
                    <a:pt x="6669" y="6015"/>
                    <a:pt x="5010" y="4287"/>
                  </a:cubicBezTo>
                  <a:cubicBezTo>
                    <a:pt x="3899" y="3117"/>
                    <a:pt x="2706" y="2028"/>
                    <a:pt x="1441" y="1028"/>
                  </a:cubicBezTo>
                  <a:cubicBezTo>
                    <a:pt x="1004" y="667"/>
                    <a:pt x="624" y="423"/>
                    <a:pt x="389" y="245"/>
                  </a:cubicBezTo>
                  <a:cubicBezTo>
                    <a:pt x="268" y="151"/>
                    <a:pt x="138" y="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1" name="Google Shape;4171;p107"/>
            <p:cNvSpPr/>
            <p:nvPr/>
          </p:nvSpPr>
          <p:spPr>
            <a:xfrm>
              <a:off x="1467200" y="3874150"/>
              <a:ext cx="381200" cy="777050"/>
            </a:xfrm>
            <a:custGeom>
              <a:avLst/>
              <a:gdLst/>
              <a:ahLst/>
              <a:cxnLst/>
              <a:rect l="l" t="t" r="r" b="b"/>
              <a:pathLst>
                <a:path w="15248" h="31082" extrusionOk="0">
                  <a:moveTo>
                    <a:pt x="15247" y="0"/>
                  </a:moveTo>
                  <a:lnTo>
                    <a:pt x="15247" y="0"/>
                  </a:lnTo>
                  <a:cubicBezTo>
                    <a:pt x="15011" y="379"/>
                    <a:pt x="14809" y="776"/>
                    <a:pt x="14640" y="1187"/>
                  </a:cubicBezTo>
                  <a:cubicBezTo>
                    <a:pt x="14219" y="2070"/>
                    <a:pt x="13679" y="3198"/>
                    <a:pt x="13023" y="4555"/>
                  </a:cubicBezTo>
                  <a:cubicBezTo>
                    <a:pt x="11626" y="7442"/>
                    <a:pt x="9749" y="11298"/>
                    <a:pt x="7687" y="15565"/>
                  </a:cubicBezTo>
                  <a:lnTo>
                    <a:pt x="2241" y="26510"/>
                  </a:lnTo>
                  <a:cubicBezTo>
                    <a:pt x="1541" y="27865"/>
                    <a:pt x="986" y="28992"/>
                    <a:pt x="557" y="29834"/>
                  </a:cubicBezTo>
                  <a:cubicBezTo>
                    <a:pt x="337" y="30235"/>
                    <a:pt x="152" y="30652"/>
                    <a:pt x="0" y="31081"/>
                  </a:cubicBezTo>
                  <a:cubicBezTo>
                    <a:pt x="266" y="30709"/>
                    <a:pt x="503" y="30318"/>
                    <a:pt x="708" y="29910"/>
                  </a:cubicBezTo>
                  <a:cubicBezTo>
                    <a:pt x="1138" y="29178"/>
                    <a:pt x="1745" y="28033"/>
                    <a:pt x="2485" y="26653"/>
                  </a:cubicBezTo>
                  <a:cubicBezTo>
                    <a:pt x="3959" y="23849"/>
                    <a:pt x="5945" y="20002"/>
                    <a:pt x="8050" y="15709"/>
                  </a:cubicBezTo>
                  <a:cubicBezTo>
                    <a:pt x="10154" y="11416"/>
                    <a:pt x="11981" y="7493"/>
                    <a:pt x="13268" y="4638"/>
                  </a:cubicBezTo>
                  <a:cubicBezTo>
                    <a:pt x="13917" y="3241"/>
                    <a:pt x="14422" y="2114"/>
                    <a:pt x="14759" y="1272"/>
                  </a:cubicBezTo>
                  <a:cubicBezTo>
                    <a:pt x="14962" y="864"/>
                    <a:pt x="15125" y="439"/>
                    <a:pt x="152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2" name="Google Shape;4172;p107"/>
            <p:cNvSpPr/>
            <p:nvPr/>
          </p:nvSpPr>
          <p:spPr>
            <a:xfrm>
              <a:off x="1064400" y="4642975"/>
              <a:ext cx="1827025" cy="770925"/>
            </a:xfrm>
            <a:custGeom>
              <a:avLst/>
              <a:gdLst/>
              <a:ahLst/>
              <a:cxnLst/>
              <a:rect l="l" t="t" r="r" b="b"/>
              <a:pathLst>
                <a:path w="73081" h="30837" extrusionOk="0">
                  <a:moveTo>
                    <a:pt x="135" y="159"/>
                  </a:moveTo>
                  <a:cubicBezTo>
                    <a:pt x="90" y="159"/>
                    <a:pt x="45" y="162"/>
                    <a:pt x="0" y="168"/>
                  </a:cubicBezTo>
                  <a:lnTo>
                    <a:pt x="271" y="168"/>
                  </a:lnTo>
                  <a:cubicBezTo>
                    <a:pt x="226" y="162"/>
                    <a:pt x="181" y="159"/>
                    <a:pt x="135" y="159"/>
                  </a:cubicBezTo>
                  <a:close/>
                  <a:moveTo>
                    <a:pt x="51884" y="1"/>
                  </a:moveTo>
                  <a:lnTo>
                    <a:pt x="15196" y="58"/>
                  </a:lnTo>
                  <a:lnTo>
                    <a:pt x="4085" y="126"/>
                  </a:lnTo>
                  <a:lnTo>
                    <a:pt x="1062" y="168"/>
                  </a:lnTo>
                  <a:lnTo>
                    <a:pt x="1060" y="168"/>
                  </a:lnTo>
                  <a:lnTo>
                    <a:pt x="4084" y="209"/>
                  </a:lnTo>
                  <a:lnTo>
                    <a:pt x="15196" y="279"/>
                  </a:lnTo>
                  <a:lnTo>
                    <a:pt x="51824" y="336"/>
                  </a:lnTo>
                  <a:lnTo>
                    <a:pt x="72568" y="336"/>
                  </a:lnTo>
                  <a:cubicBezTo>
                    <a:pt x="71568" y="9274"/>
                    <a:pt x="70686" y="16855"/>
                    <a:pt x="70066" y="22257"/>
                  </a:cubicBezTo>
                  <a:cubicBezTo>
                    <a:pt x="69773" y="24944"/>
                    <a:pt x="69537" y="27073"/>
                    <a:pt x="69368" y="28571"/>
                  </a:cubicBezTo>
                  <a:cubicBezTo>
                    <a:pt x="69302" y="29287"/>
                    <a:pt x="69241" y="29851"/>
                    <a:pt x="69200" y="30255"/>
                  </a:cubicBezTo>
                  <a:lnTo>
                    <a:pt x="69200" y="30836"/>
                  </a:lnTo>
                  <a:cubicBezTo>
                    <a:pt x="69209" y="30836"/>
                    <a:pt x="69217" y="30785"/>
                    <a:pt x="69224" y="30762"/>
                  </a:cubicBezTo>
                  <a:lnTo>
                    <a:pt x="69292" y="30333"/>
                  </a:lnTo>
                  <a:cubicBezTo>
                    <a:pt x="69354" y="29917"/>
                    <a:pt x="69430" y="29356"/>
                    <a:pt x="69520" y="28649"/>
                  </a:cubicBezTo>
                  <a:cubicBezTo>
                    <a:pt x="69747" y="27150"/>
                    <a:pt x="70025" y="25019"/>
                    <a:pt x="70362" y="22344"/>
                  </a:cubicBezTo>
                  <a:cubicBezTo>
                    <a:pt x="71035" y="16905"/>
                    <a:pt x="71970" y="9244"/>
                    <a:pt x="73081" y="220"/>
                  </a:cubicBezTo>
                  <a:lnTo>
                    <a:pt x="730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3" name="Google Shape;4173;p107"/>
            <p:cNvSpPr/>
            <p:nvPr/>
          </p:nvSpPr>
          <p:spPr>
            <a:xfrm>
              <a:off x="1190450" y="4419225"/>
              <a:ext cx="291725" cy="246250"/>
            </a:xfrm>
            <a:custGeom>
              <a:avLst/>
              <a:gdLst/>
              <a:ahLst/>
              <a:cxnLst/>
              <a:rect l="l" t="t" r="r" b="b"/>
              <a:pathLst>
                <a:path w="11669" h="9850" extrusionOk="0">
                  <a:moveTo>
                    <a:pt x="1" y="1"/>
                  </a:moveTo>
                  <a:lnTo>
                    <a:pt x="1" y="1"/>
                  </a:lnTo>
                  <a:cubicBezTo>
                    <a:pt x="644" y="399"/>
                    <a:pt x="1306" y="766"/>
                    <a:pt x="1988" y="1095"/>
                  </a:cubicBezTo>
                  <a:cubicBezTo>
                    <a:pt x="5176" y="2854"/>
                    <a:pt x="7985" y="5226"/>
                    <a:pt x="10255" y="8073"/>
                  </a:cubicBezTo>
                  <a:cubicBezTo>
                    <a:pt x="10689" y="8696"/>
                    <a:pt x="11160" y="9289"/>
                    <a:pt x="11668" y="9850"/>
                  </a:cubicBezTo>
                  <a:cubicBezTo>
                    <a:pt x="11370" y="9152"/>
                    <a:pt x="10976" y="8496"/>
                    <a:pt x="10499" y="7906"/>
                  </a:cubicBezTo>
                  <a:cubicBezTo>
                    <a:pt x="8324" y="4908"/>
                    <a:pt x="5451" y="2484"/>
                    <a:pt x="2131" y="843"/>
                  </a:cubicBezTo>
                  <a:cubicBezTo>
                    <a:pt x="1466" y="460"/>
                    <a:pt x="749" y="17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4" name="Google Shape;4174;p107"/>
            <p:cNvSpPr/>
            <p:nvPr/>
          </p:nvSpPr>
          <p:spPr>
            <a:xfrm>
              <a:off x="3888475" y="2999900"/>
              <a:ext cx="111325" cy="1804925"/>
            </a:xfrm>
            <a:custGeom>
              <a:avLst/>
              <a:gdLst/>
              <a:ahLst/>
              <a:cxnLst/>
              <a:rect l="l" t="t" r="r" b="b"/>
              <a:pathLst>
                <a:path w="4453" h="72197" extrusionOk="0">
                  <a:moveTo>
                    <a:pt x="13" y="0"/>
                  </a:moveTo>
                  <a:cubicBezTo>
                    <a:pt x="0" y="244"/>
                    <a:pt x="0" y="488"/>
                    <a:pt x="13" y="733"/>
                  </a:cubicBezTo>
                  <a:cubicBezTo>
                    <a:pt x="56" y="1253"/>
                    <a:pt x="56" y="1953"/>
                    <a:pt x="56" y="2837"/>
                  </a:cubicBezTo>
                  <a:cubicBezTo>
                    <a:pt x="88" y="4698"/>
                    <a:pt x="173" y="7316"/>
                    <a:pt x="291" y="10591"/>
                  </a:cubicBezTo>
                  <a:cubicBezTo>
                    <a:pt x="527" y="17131"/>
                    <a:pt x="940" y="26173"/>
                    <a:pt x="1528" y="36140"/>
                  </a:cubicBezTo>
                  <a:cubicBezTo>
                    <a:pt x="2117" y="46108"/>
                    <a:pt x="2783" y="55132"/>
                    <a:pt x="3364" y="61656"/>
                  </a:cubicBezTo>
                  <a:cubicBezTo>
                    <a:pt x="3642" y="64914"/>
                    <a:pt x="3903" y="67550"/>
                    <a:pt x="4096" y="69368"/>
                  </a:cubicBezTo>
                  <a:cubicBezTo>
                    <a:pt x="4196" y="70252"/>
                    <a:pt x="4272" y="70950"/>
                    <a:pt x="4331" y="71463"/>
                  </a:cubicBezTo>
                  <a:cubicBezTo>
                    <a:pt x="4348" y="71710"/>
                    <a:pt x="4388" y="71956"/>
                    <a:pt x="4450" y="72197"/>
                  </a:cubicBezTo>
                  <a:cubicBezTo>
                    <a:pt x="4453" y="71948"/>
                    <a:pt x="4433" y="71701"/>
                    <a:pt x="4391" y="71455"/>
                  </a:cubicBezTo>
                  <a:cubicBezTo>
                    <a:pt x="4349" y="70942"/>
                    <a:pt x="4298" y="70201"/>
                    <a:pt x="4230" y="69359"/>
                  </a:cubicBezTo>
                  <a:cubicBezTo>
                    <a:pt x="4088" y="67524"/>
                    <a:pt x="3886" y="64855"/>
                    <a:pt x="3632" y="61631"/>
                  </a:cubicBezTo>
                  <a:cubicBezTo>
                    <a:pt x="3161" y="55099"/>
                    <a:pt x="2539" y="46092"/>
                    <a:pt x="1950" y="36115"/>
                  </a:cubicBezTo>
                  <a:cubicBezTo>
                    <a:pt x="1360" y="26139"/>
                    <a:pt x="896" y="17115"/>
                    <a:pt x="586" y="10574"/>
                  </a:cubicBezTo>
                  <a:cubicBezTo>
                    <a:pt x="425" y="7342"/>
                    <a:pt x="300" y="4706"/>
                    <a:pt x="207" y="2837"/>
                  </a:cubicBezTo>
                  <a:cubicBezTo>
                    <a:pt x="156" y="1953"/>
                    <a:pt x="88" y="1245"/>
                    <a:pt x="88" y="733"/>
                  </a:cubicBezTo>
                  <a:cubicBezTo>
                    <a:pt x="85" y="487"/>
                    <a:pt x="59" y="241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5" name="Google Shape;4175;p107"/>
            <p:cNvSpPr/>
            <p:nvPr/>
          </p:nvSpPr>
          <p:spPr>
            <a:xfrm>
              <a:off x="2187400" y="3036700"/>
              <a:ext cx="288975" cy="571650"/>
            </a:xfrm>
            <a:custGeom>
              <a:avLst/>
              <a:gdLst/>
              <a:ahLst/>
              <a:cxnLst/>
              <a:rect l="l" t="t" r="r" b="b"/>
              <a:pathLst>
                <a:path w="11559" h="22866" extrusionOk="0">
                  <a:moveTo>
                    <a:pt x="2510" y="1"/>
                  </a:moveTo>
                  <a:cubicBezTo>
                    <a:pt x="2397" y="367"/>
                    <a:pt x="2318" y="741"/>
                    <a:pt x="2274" y="1121"/>
                  </a:cubicBezTo>
                  <a:cubicBezTo>
                    <a:pt x="2139" y="1912"/>
                    <a:pt x="1971" y="2973"/>
                    <a:pt x="1753" y="4260"/>
                  </a:cubicBezTo>
                  <a:cubicBezTo>
                    <a:pt x="1314" y="7064"/>
                    <a:pt x="743" y="10835"/>
                    <a:pt x="69" y="15204"/>
                  </a:cubicBezTo>
                  <a:lnTo>
                    <a:pt x="1" y="15685"/>
                  </a:lnTo>
                  <a:lnTo>
                    <a:pt x="396" y="15407"/>
                  </a:lnTo>
                  <a:lnTo>
                    <a:pt x="5937" y="11551"/>
                  </a:lnTo>
                  <a:lnTo>
                    <a:pt x="10996" y="8008"/>
                  </a:lnTo>
                  <a:lnTo>
                    <a:pt x="10996" y="8008"/>
                  </a:lnTo>
                  <a:cubicBezTo>
                    <a:pt x="10406" y="12218"/>
                    <a:pt x="9956" y="15851"/>
                    <a:pt x="9598" y="18531"/>
                  </a:cubicBezTo>
                  <a:cubicBezTo>
                    <a:pt x="9437" y="19844"/>
                    <a:pt x="9312" y="20913"/>
                    <a:pt x="9210" y="21712"/>
                  </a:cubicBezTo>
                  <a:cubicBezTo>
                    <a:pt x="9153" y="22093"/>
                    <a:pt x="9122" y="22479"/>
                    <a:pt x="9118" y="22866"/>
                  </a:cubicBezTo>
                  <a:cubicBezTo>
                    <a:pt x="9237" y="22481"/>
                    <a:pt x="9322" y="22086"/>
                    <a:pt x="9371" y="21685"/>
                  </a:cubicBezTo>
                  <a:cubicBezTo>
                    <a:pt x="9496" y="20894"/>
                    <a:pt x="9665" y="19825"/>
                    <a:pt x="9875" y="18521"/>
                  </a:cubicBezTo>
                  <a:cubicBezTo>
                    <a:pt x="10279" y="15776"/>
                    <a:pt x="10843" y="11971"/>
                    <a:pt x="11492" y="7577"/>
                  </a:cubicBezTo>
                  <a:lnTo>
                    <a:pt x="11559" y="7096"/>
                  </a:lnTo>
                  <a:lnTo>
                    <a:pt x="11559" y="7096"/>
                  </a:lnTo>
                  <a:lnTo>
                    <a:pt x="11163" y="7375"/>
                  </a:lnTo>
                  <a:lnTo>
                    <a:pt x="5708" y="11172"/>
                  </a:lnTo>
                  <a:lnTo>
                    <a:pt x="562" y="14774"/>
                  </a:lnTo>
                  <a:lnTo>
                    <a:pt x="562" y="14774"/>
                  </a:lnTo>
                  <a:cubicBezTo>
                    <a:pt x="1142" y="10573"/>
                    <a:pt x="1648" y="6965"/>
                    <a:pt x="2012" y="4302"/>
                  </a:cubicBezTo>
                  <a:cubicBezTo>
                    <a:pt x="2181" y="2998"/>
                    <a:pt x="2308" y="1936"/>
                    <a:pt x="2408" y="1145"/>
                  </a:cubicBezTo>
                  <a:cubicBezTo>
                    <a:pt x="2476" y="767"/>
                    <a:pt x="2510" y="384"/>
                    <a:pt x="251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6" name="Google Shape;4176;p107"/>
            <p:cNvSpPr/>
            <p:nvPr/>
          </p:nvSpPr>
          <p:spPr>
            <a:xfrm>
              <a:off x="2662625" y="3396400"/>
              <a:ext cx="544925" cy="358175"/>
            </a:xfrm>
            <a:custGeom>
              <a:avLst/>
              <a:gdLst/>
              <a:ahLst/>
              <a:cxnLst/>
              <a:rect l="l" t="t" r="r" b="b"/>
              <a:pathLst>
                <a:path w="21797" h="14327" extrusionOk="0">
                  <a:moveTo>
                    <a:pt x="11248" y="1"/>
                  </a:moveTo>
                  <a:lnTo>
                    <a:pt x="11206" y="481"/>
                  </a:lnTo>
                  <a:cubicBezTo>
                    <a:pt x="11029" y="2544"/>
                    <a:pt x="10843" y="4740"/>
                    <a:pt x="10643" y="7106"/>
                  </a:cubicBezTo>
                  <a:cubicBezTo>
                    <a:pt x="10455" y="9293"/>
                    <a:pt x="10283" y="11400"/>
                    <a:pt x="10119" y="13363"/>
                  </a:cubicBezTo>
                  <a:lnTo>
                    <a:pt x="10119" y="13363"/>
                  </a:lnTo>
                  <a:lnTo>
                    <a:pt x="3015" y="5573"/>
                  </a:lnTo>
                  <a:lnTo>
                    <a:pt x="843" y="3250"/>
                  </a:lnTo>
                  <a:cubicBezTo>
                    <a:pt x="585" y="2947"/>
                    <a:pt x="304" y="2666"/>
                    <a:pt x="1" y="2408"/>
                  </a:cubicBezTo>
                  <a:lnTo>
                    <a:pt x="1" y="2408"/>
                  </a:lnTo>
                  <a:cubicBezTo>
                    <a:pt x="205" y="2732"/>
                    <a:pt x="443" y="3033"/>
                    <a:pt x="709" y="3310"/>
                  </a:cubicBezTo>
                  <a:lnTo>
                    <a:pt x="2797" y="5715"/>
                  </a:lnTo>
                  <a:lnTo>
                    <a:pt x="10113" y="13965"/>
                  </a:lnTo>
                  <a:lnTo>
                    <a:pt x="10432" y="14327"/>
                  </a:lnTo>
                  <a:lnTo>
                    <a:pt x="10474" y="13839"/>
                  </a:lnTo>
                  <a:cubicBezTo>
                    <a:pt x="10652" y="11734"/>
                    <a:pt x="10853" y="9428"/>
                    <a:pt x="11047" y="7104"/>
                  </a:cubicBezTo>
                  <a:cubicBezTo>
                    <a:pt x="11226" y="4958"/>
                    <a:pt x="11397" y="2884"/>
                    <a:pt x="11561" y="954"/>
                  </a:cubicBezTo>
                  <a:lnTo>
                    <a:pt x="11561" y="954"/>
                  </a:lnTo>
                  <a:lnTo>
                    <a:pt x="18757" y="8756"/>
                  </a:lnTo>
                  <a:cubicBezTo>
                    <a:pt x="19667" y="9715"/>
                    <a:pt x="20407" y="10499"/>
                    <a:pt x="20955" y="11087"/>
                  </a:cubicBezTo>
                  <a:cubicBezTo>
                    <a:pt x="21211" y="11378"/>
                    <a:pt x="21493" y="11645"/>
                    <a:pt x="21797" y="11887"/>
                  </a:cubicBezTo>
                  <a:cubicBezTo>
                    <a:pt x="21584" y="11583"/>
                    <a:pt x="21347" y="11296"/>
                    <a:pt x="21089" y="11028"/>
                  </a:cubicBezTo>
                  <a:lnTo>
                    <a:pt x="18977" y="8614"/>
                  </a:lnTo>
                  <a:lnTo>
                    <a:pt x="11569" y="354"/>
                  </a:lnTo>
                  <a:lnTo>
                    <a:pt x="1124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7" name="Google Shape;4177;p107"/>
            <p:cNvSpPr/>
            <p:nvPr/>
          </p:nvSpPr>
          <p:spPr>
            <a:xfrm>
              <a:off x="3383050" y="3665375"/>
              <a:ext cx="352950" cy="586575"/>
            </a:xfrm>
            <a:custGeom>
              <a:avLst/>
              <a:gdLst/>
              <a:ahLst/>
              <a:cxnLst/>
              <a:rect l="l" t="t" r="r" b="b"/>
              <a:pathLst>
                <a:path w="14118" h="23463" extrusionOk="0">
                  <a:moveTo>
                    <a:pt x="8924" y="1"/>
                  </a:moveTo>
                  <a:lnTo>
                    <a:pt x="8924" y="1"/>
                  </a:lnTo>
                  <a:cubicBezTo>
                    <a:pt x="8667" y="274"/>
                    <a:pt x="8429" y="565"/>
                    <a:pt x="8208" y="867"/>
                  </a:cubicBezTo>
                  <a:lnTo>
                    <a:pt x="6407" y="3520"/>
                  </a:lnTo>
                  <a:lnTo>
                    <a:pt x="269" y="12779"/>
                  </a:lnTo>
                  <a:lnTo>
                    <a:pt x="0" y="13174"/>
                  </a:lnTo>
                  <a:lnTo>
                    <a:pt x="0" y="13174"/>
                  </a:lnTo>
                  <a:lnTo>
                    <a:pt x="481" y="13099"/>
                  </a:lnTo>
                  <a:lnTo>
                    <a:pt x="7039" y="11988"/>
                  </a:lnTo>
                  <a:lnTo>
                    <a:pt x="13217" y="10916"/>
                  </a:lnTo>
                  <a:lnTo>
                    <a:pt x="13217" y="10916"/>
                  </a:lnTo>
                  <a:lnTo>
                    <a:pt x="7459" y="19774"/>
                  </a:lnTo>
                  <a:lnTo>
                    <a:pt x="5775" y="22469"/>
                  </a:lnTo>
                  <a:cubicBezTo>
                    <a:pt x="5560" y="22785"/>
                    <a:pt x="5369" y="23116"/>
                    <a:pt x="5204" y="23462"/>
                  </a:cubicBezTo>
                  <a:cubicBezTo>
                    <a:pt x="5457" y="23175"/>
                    <a:pt x="5689" y="22867"/>
                    <a:pt x="5894" y="22544"/>
                  </a:cubicBezTo>
                  <a:lnTo>
                    <a:pt x="7747" y="19901"/>
                  </a:lnTo>
                  <a:lnTo>
                    <a:pt x="13891" y="10758"/>
                  </a:lnTo>
                  <a:lnTo>
                    <a:pt x="14118" y="10397"/>
                  </a:lnTo>
                  <a:lnTo>
                    <a:pt x="13639" y="10480"/>
                  </a:lnTo>
                  <a:lnTo>
                    <a:pt x="6988" y="11600"/>
                  </a:lnTo>
                  <a:lnTo>
                    <a:pt x="915" y="12648"/>
                  </a:lnTo>
                  <a:lnTo>
                    <a:pt x="915" y="12648"/>
                  </a:lnTo>
                  <a:lnTo>
                    <a:pt x="6668" y="3721"/>
                  </a:lnTo>
                  <a:lnTo>
                    <a:pt x="8351" y="1009"/>
                  </a:lnTo>
                  <a:cubicBezTo>
                    <a:pt x="8575" y="693"/>
                    <a:pt x="8768" y="354"/>
                    <a:pt x="89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8" name="Google Shape;4178;p107"/>
            <p:cNvSpPr/>
            <p:nvPr/>
          </p:nvSpPr>
          <p:spPr>
            <a:xfrm>
              <a:off x="2853275" y="4073250"/>
              <a:ext cx="353200" cy="586775"/>
            </a:xfrm>
            <a:custGeom>
              <a:avLst/>
              <a:gdLst/>
              <a:ahLst/>
              <a:cxnLst/>
              <a:rect l="l" t="t" r="r" b="b"/>
              <a:pathLst>
                <a:path w="14128" h="23471" extrusionOk="0">
                  <a:moveTo>
                    <a:pt x="8909" y="0"/>
                  </a:moveTo>
                  <a:lnTo>
                    <a:pt x="8909" y="0"/>
                  </a:lnTo>
                  <a:cubicBezTo>
                    <a:pt x="8659" y="275"/>
                    <a:pt x="8427" y="567"/>
                    <a:pt x="8218" y="875"/>
                  </a:cubicBezTo>
                  <a:cubicBezTo>
                    <a:pt x="7756" y="1541"/>
                    <a:pt x="7149" y="2433"/>
                    <a:pt x="6409" y="3527"/>
                  </a:cubicBezTo>
                  <a:lnTo>
                    <a:pt x="271" y="12788"/>
                  </a:lnTo>
                  <a:lnTo>
                    <a:pt x="1" y="13191"/>
                  </a:lnTo>
                  <a:lnTo>
                    <a:pt x="481" y="13108"/>
                  </a:lnTo>
                  <a:lnTo>
                    <a:pt x="7040" y="12004"/>
                  </a:lnTo>
                  <a:lnTo>
                    <a:pt x="13217" y="10934"/>
                  </a:lnTo>
                  <a:lnTo>
                    <a:pt x="13217" y="10934"/>
                  </a:lnTo>
                  <a:lnTo>
                    <a:pt x="7460" y="19791"/>
                  </a:lnTo>
                  <a:cubicBezTo>
                    <a:pt x="6786" y="20903"/>
                    <a:pt x="6215" y="21804"/>
                    <a:pt x="5776" y="22478"/>
                  </a:cubicBezTo>
                  <a:cubicBezTo>
                    <a:pt x="5564" y="22794"/>
                    <a:pt x="5373" y="23126"/>
                    <a:pt x="5204" y="23471"/>
                  </a:cubicBezTo>
                  <a:cubicBezTo>
                    <a:pt x="5462" y="23190"/>
                    <a:pt x="5694" y="22885"/>
                    <a:pt x="5895" y="22561"/>
                  </a:cubicBezTo>
                  <a:lnTo>
                    <a:pt x="7704" y="19935"/>
                  </a:lnTo>
                  <a:lnTo>
                    <a:pt x="13850" y="10784"/>
                  </a:lnTo>
                  <a:lnTo>
                    <a:pt x="14128" y="10388"/>
                  </a:lnTo>
                  <a:lnTo>
                    <a:pt x="13649" y="10464"/>
                  </a:lnTo>
                  <a:lnTo>
                    <a:pt x="6989" y="11592"/>
                  </a:lnTo>
                  <a:lnTo>
                    <a:pt x="908" y="12639"/>
                  </a:lnTo>
                  <a:lnTo>
                    <a:pt x="6653" y="3720"/>
                  </a:lnTo>
                  <a:lnTo>
                    <a:pt x="8336" y="1001"/>
                  </a:lnTo>
                  <a:cubicBezTo>
                    <a:pt x="8558" y="686"/>
                    <a:pt x="8750" y="351"/>
                    <a:pt x="890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9" name="Google Shape;4179;p107"/>
            <p:cNvSpPr/>
            <p:nvPr/>
          </p:nvSpPr>
          <p:spPr>
            <a:xfrm>
              <a:off x="3999275" y="3660750"/>
              <a:ext cx="352750" cy="586750"/>
            </a:xfrm>
            <a:custGeom>
              <a:avLst/>
              <a:gdLst/>
              <a:ahLst/>
              <a:cxnLst/>
              <a:rect l="l" t="t" r="r" b="b"/>
              <a:pathLst>
                <a:path w="14110" h="23470" extrusionOk="0">
                  <a:moveTo>
                    <a:pt x="8890" y="0"/>
                  </a:moveTo>
                  <a:lnTo>
                    <a:pt x="8890" y="0"/>
                  </a:lnTo>
                  <a:cubicBezTo>
                    <a:pt x="8635" y="269"/>
                    <a:pt x="8407" y="561"/>
                    <a:pt x="8209" y="875"/>
                  </a:cubicBezTo>
                  <a:lnTo>
                    <a:pt x="6400" y="3527"/>
                  </a:lnTo>
                  <a:lnTo>
                    <a:pt x="262" y="12788"/>
                  </a:lnTo>
                  <a:lnTo>
                    <a:pt x="1" y="13191"/>
                  </a:lnTo>
                  <a:lnTo>
                    <a:pt x="474" y="13108"/>
                  </a:lnTo>
                  <a:lnTo>
                    <a:pt x="7030" y="11997"/>
                  </a:lnTo>
                  <a:lnTo>
                    <a:pt x="13209" y="10931"/>
                  </a:lnTo>
                  <a:lnTo>
                    <a:pt x="13209" y="10931"/>
                  </a:lnTo>
                  <a:lnTo>
                    <a:pt x="7450" y="19791"/>
                  </a:lnTo>
                  <a:lnTo>
                    <a:pt x="5766" y="22476"/>
                  </a:lnTo>
                  <a:cubicBezTo>
                    <a:pt x="5549" y="22793"/>
                    <a:pt x="5356" y="23125"/>
                    <a:pt x="5186" y="23469"/>
                  </a:cubicBezTo>
                  <a:cubicBezTo>
                    <a:pt x="5445" y="23187"/>
                    <a:pt x="5677" y="22879"/>
                    <a:pt x="5876" y="22552"/>
                  </a:cubicBezTo>
                  <a:cubicBezTo>
                    <a:pt x="6338" y="21895"/>
                    <a:pt x="6945" y="21011"/>
                    <a:pt x="7685" y="19935"/>
                  </a:cubicBezTo>
                  <a:lnTo>
                    <a:pt x="13839" y="10784"/>
                  </a:lnTo>
                  <a:lnTo>
                    <a:pt x="14109" y="10388"/>
                  </a:lnTo>
                  <a:lnTo>
                    <a:pt x="13630" y="10464"/>
                  </a:lnTo>
                  <a:lnTo>
                    <a:pt x="6970" y="11592"/>
                  </a:lnTo>
                  <a:lnTo>
                    <a:pt x="889" y="12639"/>
                  </a:lnTo>
                  <a:lnTo>
                    <a:pt x="889" y="12639"/>
                  </a:lnTo>
                  <a:lnTo>
                    <a:pt x="6633" y="3720"/>
                  </a:lnTo>
                  <a:lnTo>
                    <a:pt x="8317" y="1001"/>
                  </a:lnTo>
                  <a:cubicBezTo>
                    <a:pt x="8532" y="682"/>
                    <a:pt x="8724" y="346"/>
                    <a:pt x="88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0" name="Google Shape;4180;p107"/>
            <p:cNvSpPr/>
            <p:nvPr/>
          </p:nvSpPr>
          <p:spPr>
            <a:xfrm>
              <a:off x="4327575" y="4436275"/>
              <a:ext cx="554825" cy="358450"/>
            </a:xfrm>
            <a:custGeom>
              <a:avLst/>
              <a:gdLst/>
              <a:ahLst/>
              <a:cxnLst/>
              <a:rect l="l" t="t" r="r" b="b"/>
              <a:pathLst>
                <a:path w="22193" h="14338" extrusionOk="0">
                  <a:moveTo>
                    <a:pt x="11063" y="0"/>
                  </a:moveTo>
                  <a:lnTo>
                    <a:pt x="11063" y="479"/>
                  </a:lnTo>
                  <a:cubicBezTo>
                    <a:pt x="10987" y="2551"/>
                    <a:pt x="10894" y="4765"/>
                    <a:pt x="10818" y="7122"/>
                  </a:cubicBezTo>
                  <a:cubicBezTo>
                    <a:pt x="10749" y="9299"/>
                    <a:pt x="10679" y="11404"/>
                    <a:pt x="10615" y="13370"/>
                  </a:cubicBezTo>
                  <a:lnTo>
                    <a:pt x="10615" y="13370"/>
                  </a:lnTo>
                  <a:lnTo>
                    <a:pt x="3132" y="5953"/>
                  </a:lnTo>
                  <a:lnTo>
                    <a:pt x="843" y="3739"/>
                  </a:lnTo>
                  <a:cubicBezTo>
                    <a:pt x="582" y="3464"/>
                    <a:pt x="301" y="3211"/>
                    <a:pt x="1" y="2980"/>
                  </a:cubicBezTo>
                  <a:lnTo>
                    <a:pt x="1" y="2980"/>
                  </a:lnTo>
                  <a:cubicBezTo>
                    <a:pt x="231" y="3280"/>
                    <a:pt x="484" y="3561"/>
                    <a:pt x="758" y="3822"/>
                  </a:cubicBezTo>
                  <a:lnTo>
                    <a:pt x="2964" y="6121"/>
                  </a:lnTo>
                  <a:lnTo>
                    <a:pt x="10676" y="13991"/>
                  </a:lnTo>
                  <a:lnTo>
                    <a:pt x="11021" y="14337"/>
                  </a:lnTo>
                  <a:lnTo>
                    <a:pt x="11021" y="13849"/>
                  </a:lnTo>
                  <a:cubicBezTo>
                    <a:pt x="11097" y="11762"/>
                    <a:pt x="11189" y="9446"/>
                    <a:pt x="11265" y="7115"/>
                  </a:cubicBezTo>
                  <a:cubicBezTo>
                    <a:pt x="11335" y="4959"/>
                    <a:pt x="11398" y="2884"/>
                    <a:pt x="11460" y="947"/>
                  </a:cubicBezTo>
                  <a:lnTo>
                    <a:pt x="11460" y="947"/>
                  </a:lnTo>
                  <a:lnTo>
                    <a:pt x="19044" y="8377"/>
                  </a:lnTo>
                  <a:lnTo>
                    <a:pt x="21350" y="10600"/>
                  </a:lnTo>
                  <a:cubicBezTo>
                    <a:pt x="21610" y="10875"/>
                    <a:pt x="21891" y="11128"/>
                    <a:pt x="22192" y="11357"/>
                  </a:cubicBezTo>
                  <a:cubicBezTo>
                    <a:pt x="21964" y="11057"/>
                    <a:pt x="21710" y="10779"/>
                    <a:pt x="21434" y="10523"/>
                  </a:cubicBezTo>
                  <a:lnTo>
                    <a:pt x="19203" y="8216"/>
                  </a:lnTo>
                  <a:lnTo>
                    <a:pt x="11399" y="337"/>
                  </a:lnTo>
                  <a:lnTo>
                    <a:pt x="1106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1" name="Google Shape;4181;p107"/>
            <p:cNvSpPr/>
            <p:nvPr/>
          </p:nvSpPr>
          <p:spPr>
            <a:xfrm>
              <a:off x="1316925" y="3322750"/>
              <a:ext cx="352800" cy="586800"/>
            </a:xfrm>
            <a:custGeom>
              <a:avLst/>
              <a:gdLst/>
              <a:ahLst/>
              <a:cxnLst/>
              <a:rect l="l" t="t" r="r" b="b"/>
              <a:pathLst>
                <a:path w="14112" h="23472" extrusionOk="0">
                  <a:moveTo>
                    <a:pt x="8891" y="0"/>
                  </a:moveTo>
                  <a:cubicBezTo>
                    <a:pt x="8641" y="275"/>
                    <a:pt x="8412" y="572"/>
                    <a:pt x="8210" y="884"/>
                  </a:cubicBezTo>
                  <a:lnTo>
                    <a:pt x="6399" y="3535"/>
                  </a:lnTo>
                  <a:cubicBezTo>
                    <a:pt x="4851" y="5893"/>
                    <a:pt x="2730" y="9091"/>
                    <a:pt x="261" y="12796"/>
                  </a:cubicBezTo>
                  <a:lnTo>
                    <a:pt x="0" y="13191"/>
                  </a:lnTo>
                  <a:lnTo>
                    <a:pt x="0" y="13191"/>
                  </a:lnTo>
                  <a:lnTo>
                    <a:pt x="471" y="13115"/>
                  </a:lnTo>
                  <a:lnTo>
                    <a:pt x="7030" y="12005"/>
                  </a:lnTo>
                  <a:lnTo>
                    <a:pt x="13210" y="10934"/>
                  </a:lnTo>
                  <a:lnTo>
                    <a:pt x="13210" y="10934"/>
                  </a:lnTo>
                  <a:cubicBezTo>
                    <a:pt x="10911" y="14491"/>
                    <a:pt x="8919" y="17544"/>
                    <a:pt x="7451" y="19791"/>
                  </a:cubicBezTo>
                  <a:lnTo>
                    <a:pt x="5767" y="22486"/>
                  </a:lnTo>
                  <a:cubicBezTo>
                    <a:pt x="5548" y="22796"/>
                    <a:pt x="5356" y="23125"/>
                    <a:pt x="5194" y="23471"/>
                  </a:cubicBezTo>
                  <a:cubicBezTo>
                    <a:pt x="5449" y="23187"/>
                    <a:pt x="5681" y="22883"/>
                    <a:pt x="5885" y="22561"/>
                  </a:cubicBezTo>
                  <a:lnTo>
                    <a:pt x="7686" y="19935"/>
                  </a:lnTo>
                  <a:lnTo>
                    <a:pt x="13841" y="10792"/>
                  </a:lnTo>
                  <a:lnTo>
                    <a:pt x="14112" y="10389"/>
                  </a:lnTo>
                  <a:lnTo>
                    <a:pt x="13631" y="10472"/>
                  </a:lnTo>
                  <a:lnTo>
                    <a:pt x="6972" y="11592"/>
                  </a:lnTo>
                  <a:lnTo>
                    <a:pt x="892" y="12648"/>
                  </a:lnTo>
                  <a:lnTo>
                    <a:pt x="892" y="12648"/>
                  </a:lnTo>
                  <a:lnTo>
                    <a:pt x="6636" y="3722"/>
                  </a:lnTo>
                  <a:lnTo>
                    <a:pt x="8320" y="1003"/>
                  </a:lnTo>
                  <a:cubicBezTo>
                    <a:pt x="8536" y="683"/>
                    <a:pt x="8727" y="348"/>
                    <a:pt x="88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2" name="Google Shape;4182;p107"/>
            <p:cNvSpPr/>
            <p:nvPr/>
          </p:nvSpPr>
          <p:spPr>
            <a:xfrm>
              <a:off x="707050" y="4853625"/>
              <a:ext cx="528475" cy="356950"/>
            </a:xfrm>
            <a:custGeom>
              <a:avLst/>
              <a:gdLst/>
              <a:ahLst/>
              <a:cxnLst/>
              <a:rect l="l" t="t" r="r" b="b"/>
              <a:pathLst>
                <a:path w="21139" h="14278" extrusionOk="0">
                  <a:moveTo>
                    <a:pt x="11465" y="1"/>
                  </a:moveTo>
                  <a:lnTo>
                    <a:pt x="11399" y="481"/>
                  </a:lnTo>
                  <a:cubicBezTo>
                    <a:pt x="11087" y="2561"/>
                    <a:pt x="10750" y="4841"/>
                    <a:pt x="10406" y="7157"/>
                  </a:cubicBezTo>
                  <a:cubicBezTo>
                    <a:pt x="10086" y="9296"/>
                    <a:pt x="9789" y="11354"/>
                    <a:pt x="9507" y="13268"/>
                  </a:cubicBezTo>
                  <a:lnTo>
                    <a:pt x="9507" y="13268"/>
                  </a:lnTo>
                  <a:lnTo>
                    <a:pt x="2829" y="5026"/>
                  </a:lnTo>
                  <a:lnTo>
                    <a:pt x="774" y="2559"/>
                  </a:lnTo>
                  <a:cubicBezTo>
                    <a:pt x="543" y="2255"/>
                    <a:pt x="283" y="1974"/>
                    <a:pt x="0" y="1717"/>
                  </a:cubicBezTo>
                  <a:lnTo>
                    <a:pt x="0" y="1717"/>
                  </a:lnTo>
                  <a:cubicBezTo>
                    <a:pt x="211" y="2049"/>
                    <a:pt x="444" y="2368"/>
                    <a:pt x="699" y="2669"/>
                  </a:cubicBezTo>
                  <a:lnTo>
                    <a:pt x="2661" y="5195"/>
                  </a:lnTo>
                  <a:lnTo>
                    <a:pt x="9530" y="13899"/>
                  </a:lnTo>
                  <a:lnTo>
                    <a:pt x="9832" y="14278"/>
                  </a:lnTo>
                  <a:lnTo>
                    <a:pt x="9900" y="13799"/>
                  </a:lnTo>
                  <a:cubicBezTo>
                    <a:pt x="10211" y="11753"/>
                    <a:pt x="10540" y="9564"/>
                    <a:pt x="10885" y="7223"/>
                  </a:cubicBezTo>
                  <a:cubicBezTo>
                    <a:pt x="11205" y="5058"/>
                    <a:pt x="11509" y="2965"/>
                    <a:pt x="11793" y="1017"/>
                  </a:cubicBezTo>
                  <a:lnTo>
                    <a:pt x="11793" y="1017"/>
                  </a:lnTo>
                  <a:lnTo>
                    <a:pt x="18353" y="9236"/>
                  </a:lnTo>
                  <a:lnTo>
                    <a:pt x="20372" y="11694"/>
                  </a:lnTo>
                  <a:cubicBezTo>
                    <a:pt x="20605" y="11994"/>
                    <a:pt x="20862" y="12275"/>
                    <a:pt x="21138" y="12536"/>
                  </a:cubicBezTo>
                  <a:cubicBezTo>
                    <a:pt x="20947" y="12207"/>
                    <a:pt x="20727" y="11894"/>
                    <a:pt x="20482" y="11602"/>
                  </a:cubicBezTo>
                  <a:lnTo>
                    <a:pt x="18554" y="9076"/>
                  </a:lnTo>
                  <a:lnTo>
                    <a:pt x="11768" y="389"/>
                  </a:lnTo>
                  <a:lnTo>
                    <a:pt x="1146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3" name="Google Shape;4183;p107"/>
            <p:cNvSpPr/>
            <p:nvPr/>
          </p:nvSpPr>
          <p:spPr>
            <a:xfrm>
              <a:off x="2083050" y="3877300"/>
              <a:ext cx="524450" cy="280150"/>
            </a:xfrm>
            <a:custGeom>
              <a:avLst/>
              <a:gdLst/>
              <a:ahLst/>
              <a:cxnLst/>
              <a:rect l="l" t="t" r="r" b="b"/>
              <a:pathLst>
                <a:path w="20978" h="11206" extrusionOk="0">
                  <a:moveTo>
                    <a:pt x="20624" y="0"/>
                  </a:moveTo>
                  <a:cubicBezTo>
                    <a:pt x="20355" y="0"/>
                    <a:pt x="20085" y="14"/>
                    <a:pt x="19818" y="42"/>
                  </a:cubicBezTo>
                  <a:lnTo>
                    <a:pt x="16618" y="202"/>
                  </a:lnTo>
                  <a:lnTo>
                    <a:pt x="5547" y="867"/>
                  </a:lnTo>
                  <a:lnTo>
                    <a:pt x="5068" y="867"/>
                  </a:lnTo>
                  <a:lnTo>
                    <a:pt x="5422" y="1204"/>
                  </a:lnTo>
                  <a:lnTo>
                    <a:pt x="10254" y="5766"/>
                  </a:lnTo>
                  <a:lnTo>
                    <a:pt x="14835" y="10058"/>
                  </a:lnTo>
                  <a:lnTo>
                    <a:pt x="14835" y="10058"/>
                  </a:lnTo>
                  <a:lnTo>
                    <a:pt x="4311" y="10784"/>
                  </a:lnTo>
                  <a:lnTo>
                    <a:pt x="1136" y="11038"/>
                  </a:lnTo>
                  <a:cubicBezTo>
                    <a:pt x="754" y="11058"/>
                    <a:pt x="374" y="11106"/>
                    <a:pt x="1" y="11180"/>
                  </a:cubicBezTo>
                  <a:cubicBezTo>
                    <a:pt x="191" y="11197"/>
                    <a:pt x="381" y="11205"/>
                    <a:pt x="572" y="11205"/>
                  </a:cubicBezTo>
                  <a:cubicBezTo>
                    <a:pt x="763" y="11205"/>
                    <a:pt x="955" y="11197"/>
                    <a:pt x="1145" y="11180"/>
                  </a:cubicBezTo>
                  <a:lnTo>
                    <a:pt x="4328" y="11046"/>
                  </a:lnTo>
                  <a:lnTo>
                    <a:pt x="15329" y="10438"/>
                  </a:lnTo>
                  <a:lnTo>
                    <a:pt x="15819" y="10438"/>
                  </a:lnTo>
                  <a:lnTo>
                    <a:pt x="15465" y="10102"/>
                  </a:lnTo>
                  <a:lnTo>
                    <a:pt x="10557" y="5473"/>
                  </a:lnTo>
                  <a:lnTo>
                    <a:pt x="6046" y="1244"/>
                  </a:lnTo>
                  <a:lnTo>
                    <a:pt x="6046" y="1244"/>
                  </a:lnTo>
                  <a:lnTo>
                    <a:pt x="16635" y="438"/>
                  </a:lnTo>
                  <a:lnTo>
                    <a:pt x="19833" y="160"/>
                  </a:lnTo>
                  <a:cubicBezTo>
                    <a:pt x="20218" y="140"/>
                    <a:pt x="20601" y="89"/>
                    <a:pt x="20978" y="8"/>
                  </a:cubicBezTo>
                  <a:cubicBezTo>
                    <a:pt x="20860" y="3"/>
                    <a:pt x="20742" y="0"/>
                    <a:pt x="2062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4" name="Google Shape;4184;p107"/>
            <p:cNvSpPr/>
            <p:nvPr/>
          </p:nvSpPr>
          <p:spPr>
            <a:xfrm>
              <a:off x="2141100" y="4889825"/>
              <a:ext cx="533950" cy="359075"/>
            </a:xfrm>
            <a:custGeom>
              <a:avLst/>
              <a:gdLst/>
              <a:ahLst/>
              <a:cxnLst/>
              <a:rect l="l" t="t" r="r" b="b"/>
              <a:pathLst>
                <a:path w="21358" h="14363" extrusionOk="0">
                  <a:moveTo>
                    <a:pt x="11435" y="0"/>
                  </a:moveTo>
                  <a:lnTo>
                    <a:pt x="11367" y="489"/>
                  </a:lnTo>
                  <a:cubicBezTo>
                    <a:pt x="11124" y="2568"/>
                    <a:pt x="10820" y="4865"/>
                    <a:pt x="10525" y="7181"/>
                  </a:cubicBezTo>
                  <a:cubicBezTo>
                    <a:pt x="10253" y="9320"/>
                    <a:pt x="9987" y="11382"/>
                    <a:pt x="9742" y="13304"/>
                  </a:cubicBezTo>
                  <a:lnTo>
                    <a:pt x="9742" y="13304"/>
                  </a:lnTo>
                  <a:lnTo>
                    <a:pt x="2890" y="5202"/>
                  </a:lnTo>
                  <a:lnTo>
                    <a:pt x="793" y="2778"/>
                  </a:lnTo>
                  <a:cubicBezTo>
                    <a:pt x="546" y="2482"/>
                    <a:pt x="282" y="2200"/>
                    <a:pt x="1" y="1936"/>
                  </a:cubicBezTo>
                  <a:lnTo>
                    <a:pt x="1" y="1936"/>
                  </a:lnTo>
                  <a:cubicBezTo>
                    <a:pt x="198" y="2278"/>
                    <a:pt x="430" y="2601"/>
                    <a:pt x="691" y="2896"/>
                  </a:cubicBezTo>
                  <a:lnTo>
                    <a:pt x="2695" y="5422"/>
                  </a:lnTo>
                  <a:lnTo>
                    <a:pt x="9741" y="13991"/>
                  </a:lnTo>
                  <a:lnTo>
                    <a:pt x="10044" y="14362"/>
                  </a:lnTo>
                  <a:lnTo>
                    <a:pt x="10112" y="13882"/>
                  </a:lnTo>
                  <a:cubicBezTo>
                    <a:pt x="10364" y="11828"/>
                    <a:pt x="10659" y="9632"/>
                    <a:pt x="10953" y="7282"/>
                  </a:cubicBezTo>
                  <a:cubicBezTo>
                    <a:pt x="11226" y="5108"/>
                    <a:pt x="11491" y="3014"/>
                    <a:pt x="11736" y="1059"/>
                  </a:cubicBezTo>
                  <a:lnTo>
                    <a:pt x="11736" y="1059"/>
                  </a:lnTo>
                  <a:lnTo>
                    <a:pt x="18504" y="9117"/>
                  </a:lnTo>
                  <a:lnTo>
                    <a:pt x="20576" y="11533"/>
                  </a:lnTo>
                  <a:cubicBezTo>
                    <a:pt x="20813" y="11836"/>
                    <a:pt x="21075" y="12117"/>
                    <a:pt x="21358" y="12375"/>
                  </a:cubicBezTo>
                  <a:cubicBezTo>
                    <a:pt x="21155" y="12051"/>
                    <a:pt x="20930" y="11742"/>
                    <a:pt x="20684" y="11448"/>
                  </a:cubicBezTo>
                  <a:lnTo>
                    <a:pt x="18707" y="8924"/>
                  </a:lnTo>
                  <a:lnTo>
                    <a:pt x="11738" y="379"/>
                  </a:lnTo>
                  <a:lnTo>
                    <a:pt x="1143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5" name="Google Shape;4185;p107"/>
            <p:cNvSpPr/>
            <p:nvPr/>
          </p:nvSpPr>
          <p:spPr>
            <a:xfrm>
              <a:off x="783825" y="4160100"/>
              <a:ext cx="523700" cy="279975"/>
            </a:xfrm>
            <a:custGeom>
              <a:avLst/>
              <a:gdLst/>
              <a:ahLst/>
              <a:cxnLst/>
              <a:rect l="l" t="t" r="r" b="b"/>
              <a:pathLst>
                <a:path w="20948" h="11199" extrusionOk="0">
                  <a:moveTo>
                    <a:pt x="20543" y="1"/>
                  </a:moveTo>
                  <a:cubicBezTo>
                    <a:pt x="20301" y="1"/>
                    <a:pt x="20059" y="12"/>
                    <a:pt x="19818" y="36"/>
                  </a:cubicBezTo>
                  <a:lnTo>
                    <a:pt x="16620" y="188"/>
                  </a:lnTo>
                  <a:lnTo>
                    <a:pt x="5550" y="861"/>
                  </a:lnTo>
                  <a:lnTo>
                    <a:pt x="5071" y="861"/>
                  </a:lnTo>
                  <a:lnTo>
                    <a:pt x="5414" y="1198"/>
                  </a:lnTo>
                  <a:lnTo>
                    <a:pt x="10255" y="5760"/>
                  </a:lnTo>
                  <a:lnTo>
                    <a:pt x="14829" y="10045"/>
                  </a:lnTo>
                  <a:lnTo>
                    <a:pt x="14829" y="10045"/>
                  </a:lnTo>
                  <a:lnTo>
                    <a:pt x="4311" y="10778"/>
                  </a:lnTo>
                  <a:lnTo>
                    <a:pt x="1138" y="11032"/>
                  </a:lnTo>
                  <a:cubicBezTo>
                    <a:pt x="755" y="11046"/>
                    <a:pt x="375" y="11093"/>
                    <a:pt x="1" y="11174"/>
                  </a:cubicBezTo>
                  <a:cubicBezTo>
                    <a:pt x="187" y="11190"/>
                    <a:pt x="374" y="11198"/>
                    <a:pt x="561" y="11198"/>
                  </a:cubicBezTo>
                  <a:cubicBezTo>
                    <a:pt x="748" y="11198"/>
                    <a:pt x="935" y="11190"/>
                    <a:pt x="1121" y="11174"/>
                  </a:cubicBezTo>
                  <a:lnTo>
                    <a:pt x="4303" y="11039"/>
                  </a:lnTo>
                  <a:lnTo>
                    <a:pt x="15307" y="10434"/>
                  </a:lnTo>
                  <a:lnTo>
                    <a:pt x="15795" y="10434"/>
                  </a:lnTo>
                  <a:lnTo>
                    <a:pt x="15441" y="10097"/>
                  </a:lnTo>
                  <a:lnTo>
                    <a:pt x="10533" y="5467"/>
                  </a:lnTo>
                  <a:lnTo>
                    <a:pt x="6022" y="1238"/>
                  </a:lnTo>
                  <a:lnTo>
                    <a:pt x="6022" y="1238"/>
                  </a:lnTo>
                  <a:lnTo>
                    <a:pt x="16612" y="432"/>
                  </a:lnTo>
                  <a:lnTo>
                    <a:pt x="19802" y="163"/>
                  </a:lnTo>
                  <a:cubicBezTo>
                    <a:pt x="20187" y="144"/>
                    <a:pt x="20570" y="93"/>
                    <a:pt x="20947" y="12"/>
                  </a:cubicBezTo>
                  <a:cubicBezTo>
                    <a:pt x="20812" y="4"/>
                    <a:pt x="20678" y="1"/>
                    <a:pt x="2054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6" name="Google Shape;4186;p107"/>
            <p:cNvSpPr/>
            <p:nvPr/>
          </p:nvSpPr>
          <p:spPr>
            <a:xfrm>
              <a:off x="1499225" y="4914275"/>
              <a:ext cx="524475" cy="279925"/>
            </a:xfrm>
            <a:custGeom>
              <a:avLst/>
              <a:gdLst/>
              <a:ahLst/>
              <a:cxnLst/>
              <a:rect l="l" t="t" r="r" b="b"/>
              <a:pathLst>
                <a:path w="20979" h="11197" extrusionOk="0">
                  <a:moveTo>
                    <a:pt x="20676" y="1"/>
                  </a:moveTo>
                  <a:cubicBezTo>
                    <a:pt x="20392" y="1"/>
                    <a:pt x="20108" y="20"/>
                    <a:pt x="19826" y="58"/>
                  </a:cubicBezTo>
                  <a:lnTo>
                    <a:pt x="16619" y="209"/>
                  </a:lnTo>
                  <a:lnTo>
                    <a:pt x="5548" y="883"/>
                  </a:lnTo>
                  <a:lnTo>
                    <a:pt x="5069" y="883"/>
                  </a:lnTo>
                  <a:lnTo>
                    <a:pt x="5423" y="1212"/>
                  </a:lnTo>
                  <a:lnTo>
                    <a:pt x="10254" y="5758"/>
                  </a:lnTo>
                  <a:lnTo>
                    <a:pt x="14827" y="10043"/>
                  </a:lnTo>
                  <a:lnTo>
                    <a:pt x="14827" y="10043"/>
                  </a:lnTo>
                  <a:lnTo>
                    <a:pt x="4311" y="10775"/>
                  </a:lnTo>
                  <a:lnTo>
                    <a:pt x="1136" y="11028"/>
                  </a:lnTo>
                  <a:cubicBezTo>
                    <a:pt x="754" y="11042"/>
                    <a:pt x="374" y="11090"/>
                    <a:pt x="0" y="11172"/>
                  </a:cubicBezTo>
                  <a:cubicBezTo>
                    <a:pt x="190" y="11188"/>
                    <a:pt x="381" y="11196"/>
                    <a:pt x="572" y="11196"/>
                  </a:cubicBezTo>
                  <a:cubicBezTo>
                    <a:pt x="763" y="11196"/>
                    <a:pt x="954" y="11188"/>
                    <a:pt x="1145" y="11172"/>
                  </a:cubicBezTo>
                  <a:lnTo>
                    <a:pt x="4326" y="11028"/>
                  </a:lnTo>
                  <a:lnTo>
                    <a:pt x="15338" y="10429"/>
                  </a:lnTo>
                  <a:lnTo>
                    <a:pt x="15817" y="10429"/>
                  </a:lnTo>
                  <a:lnTo>
                    <a:pt x="15465" y="10092"/>
                  </a:lnTo>
                  <a:lnTo>
                    <a:pt x="10557" y="5463"/>
                  </a:lnTo>
                  <a:lnTo>
                    <a:pt x="6055" y="1234"/>
                  </a:lnTo>
                  <a:lnTo>
                    <a:pt x="6055" y="1234"/>
                  </a:lnTo>
                  <a:lnTo>
                    <a:pt x="16635" y="428"/>
                  </a:lnTo>
                  <a:lnTo>
                    <a:pt x="19834" y="152"/>
                  </a:lnTo>
                  <a:cubicBezTo>
                    <a:pt x="20219" y="136"/>
                    <a:pt x="20602" y="88"/>
                    <a:pt x="20979" y="8"/>
                  </a:cubicBezTo>
                  <a:cubicBezTo>
                    <a:pt x="20878" y="3"/>
                    <a:pt x="20777" y="1"/>
                    <a:pt x="2067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7" name="Google Shape;4187;p107"/>
            <p:cNvSpPr/>
            <p:nvPr/>
          </p:nvSpPr>
          <p:spPr>
            <a:xfrm>
              <a:off x="3115775" y="2995675"/>
              <a:ext cx="524475" cy="279975"/>
            </a:xfrm>
            <a:custGeom>
              <a:avLst/>
              <a:gdLst/>
              <a:ahLst/>
              <a:cxnLst/>
              <a:rect l="l" t="t" r="r" b="b"/>
              <a:pathLst>
                <a:path w="20979" h="11199" extrusionOk="0">
                  <a:moveTo>
                    <a:pt x="20634" y="1"/>
                  </a:moveTo>
                  <a:cubicBezTo>
                    <a:pt x="20369" y="1"/>
                    <a:pt x="20105" y="15"/>
                    <a:pt x="19842" y="43"/>
                  </a:cubicBezTo>
                  <a:lnTo>
                    <a:pt x="16635" y="194"/>
                  </a:lnTo>
                  <a:lnTo>
                    <a:pt x="5565" y="868"/>
                  </a:lnTo>
                  <a:lnTo>
                    <a:pt x="5085" y="868"/>
                  </a:lnTo>
                  <a:lnTo>
                    <a:pt x="5438" y="1204"/>
                  </a:lnTo>
                  <a:lnTo>
                    <a:pt x="10269" y="5768"/>
                  </a:lnTo>
                  <a:lnTo>
                    <a:pt x="14836" y="10053"/>
                  </a:lnTo>
                  <a:lnTo>
                    <a:pt x="14836" y="10053"/>
                  </a:lnTo>
                  <a:lnTo>
                    <a:pt x="4311" y="10777"/>
                  </a:lnTo>
                  <a:lnTo>
                    <a:pt x="1136" y="11030"/>
                  </a:lnTo>
                  <a:cubicBezTo>
                    <a:pt x="754" y="11044"/>
                    <a:pt x="374" y="11092"/>
                    <a:pt x="0" y="11174"/>
                  </a:cubicBezTo>
                  <a:cubicBezTo>
                    <a:pt x="190" y="11190"/>
                    <a:pt x="381" y="11198"/>
                    <a:pt x="572" y="11198"/>
                  </a:cubicBezTo>
                  <a:cubicBezTo>
                    <a:pt x="763" y="11198"/>
                    <a:pt x="954" y="11190"/>
                    <a:pt x="1145" y="11174"/>
                  </a:cubicBezTo>
                  <a:lnTo>
                    <a:pt x="4328" y="11038"/>
                  </a:lnTo>
                  <a:lnTo>
                    <a:pt x="15338" y="10432"/>
                  </a:lnTo>
                  <a:lnTo>
                    <a:pt x="15817" y="10432"/>
                  </a:lnTo>
                  <a:lnTo>
                    <a:pt x="15465" y="10095"/>
                  </a:lnTo>
                  <a:lnTo>
                    <a:pt x="10557" y="5465"/>
                  </a:lnTo>
                  <a:lnTo>
                    <a:pt x="6047" y="1237"/>
                  </a:lnTo>
                  <a:lnTo>
                    <a:pt x="6047" y="1237"/>
                  </a:lnTo>
                  <a:lnTo>
                    <a:pt x="16635" y="430"/>
                  </a:lnTo>
                  <a:lnTo>
                    <a:pt x="19834" y="160"/>
                  </a:lnTo>
                  <a:cubicBezTo>
                    <a:pt x="20219" y="140"/>
                    <a:pt x="20602" y="89"/>
                    <a:pt x="20979" y="9"/>
                  </a:cubicBezTo>
                  <a:cubicBezTo>
                    <a:pt x="20864" y="3"/>
                    <a:pt x="20749" y="1"/>
                    <a:pt x="2063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8" name="Google Shape;4188;p107"/>
            <p:cNvSpPr/>
            <p:nvPr/>
          </p:nvSpPr>
          <p:spPr>
            <a:xfrm>
              <a:off x="2807000" y="4781625"/>
              <a:ext cx="1080525" cy="570075"/>
            </a:xfrm>
            <a:custGeom>
              <a:avLst/>
              <a:gdLst/>
              <a:ahLst/>
              <a:cxnLst/>
              <a:rect l="l" t="t" r="r" b="b"/>
              <a:pathLst>
                <a:path w="43221" h="22803" extrusionOk="0">
                  <a:moveTo>
                    <a:pt x="21059" y="1"/>
                  </a:moveTo>
                  <a:cubicBezTo>
                    <a:pt x="20933" y="1"/>
                    <a:pt x="20822" y="12"/>
                    <a:pt x="20726" y="37"/>
                  </a:cubicBezTo>
                  <a:cubicBezTo>
                    <a:pt x="16037" y="1231"/>
                    <a:pt x="1878" y="5314"/>
                    <a:pt x="1878" y="5314"/>
                  </a:cubicBezTo>
                  <a:lnTo>
                    <a:pt x="1" y="22251"/>
                  </a:lnTo>
                  <a:cubicBezTo>
                    <a:pt x="1" y="22251"/>
                    <a:pt x="4661" y="22802"/>
                    <a:pt x="8277" y="22802"/>
                  </a:cubicBezTo>
                  <a:cubicBezTo>
                    <a:pt x="9290" y="22802"/>
                    <a:pt x="10220" y="22759"/>
                    <a:pt x="10944" y="22648"/>
                  </a:cubicBezTo>
                  <a:cubicBezTo>
                    <a:pt x="14253" y="22143"/>
                    <a:pt x="18522" y="15072"/>
                    <a:pt x="18522" y="15072"/>
                  </a:cubicBezTo>
                  <a:cubicBezTo>
                    <a:pt x="18522" y="15072"/>
                    <a:pt x="23623" y="15409"/>
                    <a:pt x="26098" y="15736"/>
                  </a:cubicBezTo>
                  <a:cubicBezTo>
                    <a:pt x="28477" y="16053"/>
                    <a:pt x="29176" y="21716"/>
                    <a:pt x="31722" y="21716"/>
                  </a:cubicBezTo>
                  <a:cubicBezTo>
                    <a:pt x="31825" y="21716"/>
                    <a:pt x="31932" y="21707"/>
                    <a:pt x="32042" y="21687"/>
                  </a:cubicBezTo>
                  <a:cubicBezTo>
                    <a:pt x="34853" y="21191"/>
                    <a:pt x="33362" y="16393"/>
                    <a:pt x="33362" y="16393"/>
                  </a:cubicBezTo>
                  <a:lnTo>
                    <a:pt x="33362" y="16393"/>
                  </a:lnTo>
                  <a:cubicBezTo>
                    <a:pt x="33396" y="16394"/>
                    <a:pt x="33429" y="16395"/>
                    <a:pt x="33462" y="16395"/>
                  </a:cubicBezTo>
                  <a:cubicBezTo>
                    <a:pt x="36333" y="16395"/>
                    <a:pt x="34836" y="12058"/>
                    <a:pt x="34836" y="12058"/>
                  </a:cubicBezTo>
                  <a:lnTo>
                    <a:pt x="34836" y="12058"/>
                  </a:lnTo>
                  <a:cubicBezTo>
                    <a:pt x="37403" y="13241"/>
                    <a:pt x="39391" y="13839"/>
                    <a:pt x="40737" y="13839"/>
                  </a:cubicBezTo>
                  <a:cubicBezTo>
                    <a:pt x="41708" y="13839"/>
                    <a:pt x="42344" y="13528"/>
                    <a:pt x="42623" y="12900"/>
                  </a:cubicBezTo>
                  <a:cubicBezTo>
                    <a:pt x="43221" y="11543"/>
                    <a:pt x="35779" y="7132"/>
                    <a:pt x="35779" y="7132"/>
                  </a:cubicBezTo>
                  <a:cubicBezTo>
                    <a:pt x="30656" y="3877"/>
                    <a:pt x="23362" y="1"/>
                    <a:pt x="210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89" name="Google Shape;4189;p107"/>
            <p:cNvSpPr/>
            <p:nvPr/>
          </p:nvSpPr>
          <p:spPr>
            <a:xfrm>
              <a:off x="3458175" y="4938875"/>
              <a:ext cx="191975" cy="121000"/>
            </a:xfrm>
            <a:custGeom>
              <a:avLst/>
              <a:gdLst/>
              <a:ahLst/>
              <a:cxnLst/>
              <a:rect l="l" t="t" r="r" b="b"/>
              <a:pathLst>
                <a:path w="7679" h="4840" extrusionOk="0">
                  <a:moveTo>
                    <a:pt x="0" y="0"/>
                  </a:moveTo>
                  <a:cubicBezTo>
                    <a:pt x="2395" y="1861"/>
                    <a:pt x="4967" y="3481"/>
                    <a:pt x="7678" y="4839"/>
                  </a:cubicBezTo>
                  <a:cubicBezTo>
                    <a:pt x="6524" y="3852"/>
                    <a:pt x="5279" y="2978"/>
                    <a:pt x="3957" y="2230"/>
                  </a:cubicBezTo>
                  <a:cubicBezTo>
                    <a:pt x="2712" y="1363"/>
                    <a:pt x="1386" y="617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0" name="Google Shape;4190;p107"/>
            <p:cNvSpPr/>
            <p:nvPr/>
          </p:nvSpPr>
          <p:spPr>
            <a:xfrm>
              <a:off x="3437350" y="5007675"/>
              <a:ext cx="229825" cy="105250"/>
            </a:xfrm>
            <a:custGeom>
              <a:avLst/>
              <a:gdLst/>
              <a:ahLst/>
              <a:cxnLst/>
              <a:rect l="l" t="t" r="r" b="b"/>
              <a:pathLst>
                <a:path w="9193" h="4210" extrusionOk="0">
                  <a:moveTo>
                    <a:pt x="0" y="0"/>
                  </a:moveTo>
                  <a:cubicBezTo>
                    <a:pt x="1429" y="893"/>
                    <a:pt x="2933" y="1659"/>
                    <a:pt x="4496" y="2290"/>
                  </a:cubicBezTo>
                  <a:cubicBezTo>
                    <a:pt x="6004" y="3064"/>
                    <a:pt x="7575" y="3706"/>
                    <a:pt x="9193" y="4210"/>
                  </a:cubicBezTo>
                  <a:cubicBezTo>
                    <a:pt x="7761" y="3325"/>
                    <a:pt x="6257" y="2562"/>
                    <a:pt x="4697" y="1928"/>
                  </a:cubicBezTo>
                  <a:cubicBezTo>
                    <a:pt x="3189" y="1154"/>
                    <a:pt x="1618" y="510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1" name="Google Shape;4191;p107"/>
            <p:cNvSpPr/>
            <p:nvPr/>
          </p:nvSpPr>
          <p:spPr>
            <a:xfrm>
              <a:off x="3475225" y="5172050"/>
              <a:ext cx="158275" cy="21075"/>
            </a:xfrm>
            <a:custGeom>
              <a:avLst/>
              <a:gdLst/>
              <a:ahLst/>
              <a:cxnLst/>
              <a:rect l="l" t="t" r="r" b="b"/>
              <a:pathLst>
                <a:path w="6331" h="843" extrusionOk="0">
                  <a:moveTo>
                    <a:pt x="86" y="0"/>
                  </a:moveTo>
                  <a:cubicBezTo>
                    <a:pt x="58" y="0"/>
                    <a:pt x="29" y="0"/>
                    <a:pt x="1" y="0"/>
                  </a:cubicBezTo>
                  <a:cubicBezTo>
                    <a:pt x="2041" y="560"/>
                    <a:pt x="4147" y="842"/>
                    <a:pt x="6262" y="842"/>
                  </a:cubicBezTo>
                  <a:cubicBezTo>
                    <a:pt x="6285" y="842"/>
                    <a:pt x="6308" y="842"/>
                    <a:pt x="6331" y="842"/>
                  </a:cubicBezTo>
                  <a:cubicBezTo>
                    <a:pt x="4296" y="283"/>
                    <a:pt x="2196" y="0"/>
                    <a:pt x="8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2" name="Google Shape;4192;p107"/>
            <p:cNvSpPr/>
            <p:nvPr/>
          </p:nvSpPr>
          <p:spPr>
            <a:xfrm>
              <a:off x="2093800" y="238125"/>
              <a:ext cx="1601800" cy="1117200"/>
            </a:xfrm>
            <a:custGeom>
              <a:avLst/>
              <a:gdLst/>
              <a:ahLst/>
              <a:cxnLst/>
              <a:rect l="l" t="t" r="r" b="b"/>
              <a:pathLst>
                <a:path w="64072" h="44688" extrusionOk="0">
                  <a:moveTo>
                    <a:pt x="49095" y="0"/>
                  </a:moveTo>
                  <a:cubicBezTo>
                    <a:pt x="47090" y="0"/>
                    <a:pt x="45053" y="421"/>
                    <a:pt x="43110" y="1309"/>
                  </a:cubicBezTo>
                  <a:cubicBezTo>
                    <a:pt x="40601" y="2455"/>
                    <a:pt x="38412" y="4315"/>
                    <a:pt x="35744" y="4979"/>
                  </a:cubicBezTo>
                  <a:cubicBezTo>
                    <a:pt x="34908" y="5188"/>
                    <a:pt x="34064" y="5271"/>
                    <a:pt x="33214" y="5271"/>
                  </a:cubicBezTo>
                  <a:cubicBezTo>
                    <a:pt x="30814" y="5271"/>
                    <a:pt x="28374" y="4611"/>
                    <a:pt x="25961" y="4281"/>
                  </a:cubicBezTo>
                  <a:cubicBezTo>
                    <a:pt x="25259" y="4185"/>
                    <a:pt x="24529" y="4130"/>
                    <a:pt x="23797" y="4130"/>
                  </a:cubicBezTo>
                  <a:cubicBezTo>
                    <a:pt x="21127" y="4130"/>
                    <a:pt x="18438" y="4863"/>
                    <a:pt x="17004" y="7017"/>
                  </a:cubicBezTo>
                  <a:cubicBezTo>
                    <a:pt x="15825" y="8785"/>
                    <a:pt x="15732" y="11201"/>
                    <a:pt x="14209" y="12682"/>
                  </a:cubicBezTo>
                  <a:cubicBezTo>
                    <a:pt x="12088" y="14728"/>
                    <a:pt x="8610" y="13861"/>
                    <a:pt x="5790" y="14645"/>
                  </a:cubicBezTo>
                  <a:cubicBezTo>
                    <a:pt x="2989" y="15522"/>
                    <a:pt x="915" y="17895"/>
                    <a:pt x="420" y="20790"/>
                  </a:cubicBezTo>
                  <a:cubicBezTo>
                    <a:pt x="0" y="23676"/>
                    <a:pt x="956" y="26592"/>
                    <a:pt x="3005" y="28670"/>
                  </a:cubicBezTo>
                  <a:cubicBezTo>
                    <a:pt x="4150" y="29847"/>
                    <a:pt x="5622" y="30798"/>
                    <a:pt x="6305" y="32297"/>
                  </a:cubicBezTo>
                  <a:cubicBezTo>
                    <a:pt x="7189" y="34259"/>
                    <a:pt x="6472" y="36522"/>
                    <a:pt x="6093" y="38636"/>
                  </a:cubicBezTo>
                  <a:cubicBezTo>
                    <a:pt x="5715" y="40749"/>
                    <a:pt x="5959" y="43401"/>
                    <a:pt x="7878" y="44369"/>
                  </a:cubicBezTo>
                  <a:cubicBezTo>
                    <a:pt x="8296" y="44583"/>
                    <a:pt x="8749" y="44688"/>
                    <a:pt x="9199" y="44688"/>
                  </a:cubicBezTo>
                  <a:cubicBezTo>
                    <a:pt x="9868" y="44688"/>
                    <a:pt x="10531" y="44457"/>
                    <a:pt x="11065" y="44009"/>
                  </a:cubicBezTo>
                  <a:cubicBezTo>
                    <a:pt x="11959" y="43260"/>
                    <a:pt x="12319" y="42050"/>
                    <a:pt x="11978" y="40935"/>
                  </a:cubicBezTo>
                  <a:lnTo>
                    <a:pt x="57413" y="25529"/>
                  </a:lnTo>
                  <a:cubicBezTo>
                    <a:pt x="59372" y="24622"/>
                    <a:pt x="60954" y="23058"/>
                    <a:pt x="61883" y="21110"/>
                  </a:cubicBezTo>
                  <a:cubicBezTo>
                    <a:pt x="63948" y="17161"/>
                    <a:pt x="64072" y="12482"/>
                    <a:pt x="62221" y="8429"/>
                  </a:cubicBezTo>
                  <a:cubicBezTo>
                    <a:pt x="59797" y="3129"/>
                    <a:pt x="54565" y="0"/>
                    <a:pt x="49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3" name="Google Shape;4193;p107"/>
            <p:cNvSpPr/>
            <p:nvPr/>
          </p:nvSpPr>
          <p:spPr>
            <a:xfrm>
              <a:off x="2369050" y="665350"/>
              <a:ext cx="1197750" cy="2334750"/>
            </a:xfrm>
            <a:custGeom>
              <a:avLst/>
              <a:gdLst/>
              <a:ahLst/>
              <a:cxnLst/>
              <a:rect l="l" t="t" r="r" b="b"/>
              <a:pathLst>
                <a:path w="47910" h="93390" extrusionOk="0">
                  <a:moveTo>
                    <a:pt x="27351" y="1"/>
                  </a:moveTo>
                  <a:cubicBezTo>
                    <a:pt x="18449" y="1"/>
                    <a:pt x="9589" y="2646"/>
                    <a:pt x="1988" y="7851"/>
                  </a:cubicBezTo>
                  <a:lnTo>
                    <a:pt x="1" y="9223"/>
                  </a:lnTo>
                  <a:lnTo>
                    <a:pt x="968" y="77361"/>
                  </a:lnTo>
                  <a:cubicBezTo>
                    <a:pt x="1074" y="86246"/>
                    <a:pt x="8306" y="93390"/>
                    <a:pt x="17187" y="93390"/>
                  </a:cubicBezTo>
                  <a:cubicBezTo>
                    <a:pt x="17197" y="93390"/>
                    <a:pt x="17207" y="93390"/>
                    <a:pt x="17216" y="93390"/>
                  </a:cubicBezTo>
                  <a:cubicBezTo>
                    <a:pt x="26175" y="93373"/>
                    <a:pt x="33424" y="86095"/>
                    <a:pt x="33406" y="77136"/>
                  </a:cubicBezTo>
                  <a:cubicBezTo>
                    <a:pt x="33406" y="77071"/>
                    <a:pt x="33406" y="77006"/>
                    <a:pt x="33404" y="76941"/>
                  </a:cubicBezTo>
                  <a:lnTo>
                    <a:pt x="33194" y="61467"/>
                  </a:lnTo>
                  <a:cubicBezTo>
                    <a:pt x="33194" y="61467"/>
                    <a:pt x="46192" y="60163"/>
                    <a:pt x="47051" y="47283"/>
                  </a:cubicBezTo>
                  <a:cubicBezTo>
                    <a:pt x="47910" y="34402"/>
                    <a:pt x="47295" y="4676"/>
                    <a:pt x="47295" y="4676"/>
                  </a:cubicBezTo>
                  <a:cubicBezTo>
                    <a:pt x="40985" y="1547"/>
                    <a:pt x="34156" y="1"/>
                    <a:pt x="2735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4" name="Google Shape;4194;p107"/>
            <p:cNvSpPr/>
            <p:nvPr/>
          </p:nvSpPr>
          <p:spPr>
            <a:xfrm>
              <a:off x="3423725" y="1270450"/>
              <a:ext cx="93175" cy="96600"/>
            </a:xfrm>
            <a:custGeom>
              <a:avLst/>
              <a:gdLst/>
              <a:ahLst/>
              <a:cxnLst/>
              <a:rect l="l" t="t" r="r" b="b"/>
              <a:pathLst>
                <a:path w="3727" h="3864" extrusionOk="0">
                  <a:moveTo>
                    <a:pt x="1862" y="1"/>
                  </a:moveTo>
                  <a:cubicBezTo>
                    <a:pt x="1810" y="1"/>
                    <a:pt x="1758" y="7"/>
                    <a:pt x="1707" y="20"/>
                  </a:cubicBezTo>
                  <a:cubicBezTo>
                    <a:pt x="734" y="132"/>
                    <a:pt x="0" y="957"/>
                    <a:pt x="0" y="1936"/>
                  </a:cubicBezTo>
                  <a:cubicBezTo>
                    <a:pt x="0" y="2916"/>
                    <a:pt x="734" y="3739"/>
                    <a:pt x="1707" y="3850"/>
                  </a:cubicBezTo>
                  <a:cubicBezTo>
                    <a:pt x="1759" y="3859"/>
                    <a:pt x="1811" y="3863"/>
                    <a:pt x="1863" y="3863"/>
                  </a:cubicBezTo>
                  <a:cubicBezTo>
                    <a:pt x="1915" y="3863"/>
                    <a:pt x="1967" y="3859"/>
                    <a:pt x="2018" y="3850"/>
                  </a:cubicBezTo>
                  <a:cubicBezTo>
                    <a:pt x="2991" y="3739"/>
                    <a:pt x="3726" y="2916"/>
                    <a:pt x="3726" y="1936"/>
                  </a:cubicBezTo>
                  <a:cubicBezTo>
                    <a:pt x="3726" y="957"/>
                    <a:pt x="2991" y="132"/>
                    <a:pt x="2018" y="20"/>
                  </a:cubicBezTo>
                  <a:cubicBezTo>
                    <a:pt x="1967" y="7"/>
                    <a:pt x="1915" y="1"/>
                    <a:pt x="18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5" name="Google Shape;4195;p107"/>
            <p:cNvSpPr/>
            <p:nvPr/>
          </p:nvSpPr>
          <p:spPr>
            <a:xfrm>
              <a:off x="3362850" y="1212375"/>
              <a:ext cx="169425" cy="51125"/>
            </a:xfrm>
            <a:custGeom>
              <a:avLst/>
              <a:gdLst/>
              <a:ahLst/>
              <a:cxnLst/>
              <a:rect l="l" t="t" r="r" b="b"/>
              <a:pathLst>
                <a:path w="6777" h="2045" extrusionOk="0">
                  <a:moveTo>
                    <a:pt x="3252" y="1"/>
                  </a:moveTo>
                  <a:cubicBezTo>
                    <a:pt x="2435" y="1"/>
                    <a:pt x="1615" y="229"/>
                    <a:pt x="893" y="693"/>
                  </a:cubicBezTo>
                  <a:cubicBezTo>
                    <a:pt x="303" y="1089"/>
                    <a:pt x="0" y="1350"/>
                    <a:pt x="176" y="1586"/>
                  </a:cubicBezTo>
                  <a:cubicBezTo>
                    <a:pt x="198" y="1616"/>
                    <a:pt x="239" y="1628"/>
                    <a:pt x="295" y="1628"/>
                  </a:cubicBezTo>
                  <a:cubicBezTo>
                    <a:pt x="670" y="1628"/>
                    <a:pt x="1768" y="1074"/>
                    <a:pt x="3189" y="1074"/>
                  </a:cubicBezTo>
                  <a:cubicBezTo>
                    <a:pt x="3281" y="1074"/>
                    <a:pt x="3374" y="1076"/>
                    <a:pt x="3469" y="1081"/>
                  </a:cubicBezTo>
                  <a:cubicBezTo>
                    <a:pt x="5080" y="1164"/>
                    <a:pt x="6226" y="2044"/>
                    <a:pt x="6583" y="2044"/>
                  </a:cubicBezTo>
                  <a:cubicBezTo>
                    <a:pt x="6620" y="2044"/>
                    <a:pt x="6648" y="2035"/>
                    <a:pt x="6668" y="2014"/>
                  </a:cubicBezTo>
                  <a:cubicBezTo>
                    <a:pt x="6776" y="1965"/>
                    <a:pt x="6608" y="1511"/>
                    <a:pt x="6078" y="1038"/>
                  </a:cubicBezTo>
                  <a:cubicBezTo>
                    <a:pt x="5268" y="351"/>
                    <a:pt x="4262" y="1"/>
                    <a:pt x="3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6" name="Google Shape;4196;p107"/>
            <p:cNvSpPr/>
            <p:nvPr/>
          </p:nvSpPr>
          <p:spPr>
            <a:xfrm>
              <a:off x="2939750" y="1265325"/>
              <a:ext cx="99650" cy="93900"/>
            </a:xfrm>
            <a:custGeom>
              <a:avLst/>
              <a:gdLst/>
              <a:ahLst/>
              <a:cxnLst/>
              <a:rect l="l" t="t" r="r" b="b"/>
              <a:pathLst>
                <a:path w="3986" h="3756" extrusionOk="0">
                  <a:moveTo>
                    <a:pt x="1992" y="1"/>
                  </a:moveTo>
                  <a:cubicBezTo>
                    <a:pt x="1398" y="1"/>
                    <a:pt x="814" y="282"/>
                    <a:pt x="449" y="806"/>
                  </a:cubicBezTo>
                  <a:lnTo>
                    <a:pt x="447" y="809"/>
                  </a:lnTo>
                  <a:cubicBezTo>
                    <a:pt x="15" y="1433"/>
                    <a:pt x="1" y="2257"/>
                    <a:pt x="412" y="2895"/>
                  </a:cubicBezTo>
                  <a:cubicBezTo>
                    <a:pt x="762" y="3437"/>
                    <a:pt x="1359" y="3755"/>
                    <a:pt x="1989" y="3755"/>
                  </a:cubicBezTo>
                  <a:cubicBezTo>
                    <a:pt x="2101" y="3755"/>
                    <a:pt x="2214" y="3745"/>
                    <a:pt x="2326" y="3725"/>
                  </a:cubicBezTo>
                  <a:cubicBezTo>
                    <a:pt x="3074" y="3589"/>
                    <a:pt x="3666" y="3017"/>
                    <a:pt x="3825" y="2275"/>
                  </a:cubicBezTo>
                  <a:cubicBezTo>
                    <a:pt x="3985" y="1532"/>
                    <a:pt x="3683" y="768"/>
                    <a:pt x="3058" y="335"/>
                  </a:cubicBezTo>
                  <a:cubicBezTo>
                    <a:pt x="2732" y="109"/>
                    <a:pt x="2360" y="1"/>
                    <a:pt x="19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7" name="Google Shape;4197;p107"/>
            <p:cNvSpPr/>
            <p:nvPr/>
          </p:nvSpPr>
          <p:spPr>
            <a:xfrm>
              <a:off x="2880675" y="1225225"/>
              <a:ext cx="167325" cy="51125"/>
            </a:xfrm>
            <a:custGeom>
              <a:avLst/>
              <a:gdLst/>
              <a:ahLst/>
              <a:cxnLst/>
              <a:rect l="l" t="t" r="r" b="b"/>
              <a:pathLst>
                <a:path w="6693" h="2045" extrusionOk="0">
                  <a:moveTo>
                    <a:pt x="3168" y="1"/>
                  </a:moveTo>
                  <a:cubicBezTo>
                    <a:pt x="2351" y="1"/>
                    <a:pt x="1531" y="229"/>
                    <a:pt x="808" y="692"/>
                  </a:cubicBezTo>
                  <a:cubicBezTo>
                    <a:pt x="229" y="1088"/>
                    <a:pt x="0" y="1476"/>
                    <a:pt x="93" y="1585"/>
                  </a:cubicBezTo>
                  <a:cubicBezTo>
                    <a:pt x="116" y="1615"/>
                    <a:pt x="157" y="1628"/>
                    <a:pt x="215" y="1628"/>
                  </a:cubicBezTo>
                  <a:cubicBezTo>
                    <a:pt x="597" y="1628"/>
                    <a:pt x="1701" y="1073"/>
                    <a:pt x="3115" y="1073"/>
                  </a:cubicBezTo>
                  <a:cubicBezTo>
                    <a:pt x="3207" y="1073"/>
                    <a:pt x="3299" y="1075"/>
                    <a:pt x="3393" y="1080"/>
                  </a:cubicBezTo>
                  <a:cubicBezTo>
                    <a:pt x="4995" y="1164"/>
                    <a:pt x="6142" y="2045"/>
                    <a:pt x="6505" y="2045"/>
                  </a:cubicBezTo>
                  <a:cubicBezTo>
                    <a:pt x="6543" y="2045"/>
                    <a:pt x="6572" y="2035"/>
                    <a:pt x="6592" y="2015"/>
                  </a:cubicBezTo>
                  <a:cubicBezTo>
                    <a:pt x="6693" y="1922"/>
                    <a:pt x="6524" y="1510"/>
                    <a:pt x="5995" y="1038"/>
                  </a:cubicBezTo>
                  <a:cubicBezTo>
                    <a:pt x="5184" y="350"/>
                    <a:pt x="4179" y="1"/>
                    <a:pt x="3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8" name="Google Shape;4198;p107"/>
            <p:cNvSpPr/>
            <p:nvPr/>
          </p:nvSpPr>
          <p:spPr>
            <a:xfrm>
              <a:off x="3192350" y="1264200"/>
              <a:ext cx="129925" cy="393975"/>
            </a:xfrm>
            <a:custGeom>
              <a:avLst/>
              <a:gdLst/>
              <a:ahLst/>
              <a:cxnLst/>
              <a:rect l="l" t="t" r="r" b="b"/>
              <a:pathLst>
                <a:path w="5197" h="15759" extrusionOk="0">
                  <a:moveTo>
                    <a:pt x="270" y="0"/>
                  </a:moveTo>
                  <a:cubicBezTo>
                    <a:pt x="267" y="0"/>
                    <a:pt x="265" y="1"/>
                    <a:pt x="262" y="2"/>
                  </a:cubicBezTo>
                  <a:cubicBezTo>
                    <a:pt x="1" y="85"/>
                    <a:pt x="1104" y="4403"/>
                    <a:pt x="2788" y="9648"/>
                  </a:cubicBezTo>
                  <a:cubicBezTo>
                    <a:pt x="3208" y="10920"/>
                    <a:pt x="3604" y="12132"/>
                    <a:pt x="4001" y="13336"/>
                  </a:cubicBezTo>
                  <a:cubicBezTo>
                    <a:pt x="4205" y="13753"/>
                    <a:pt x="4294" y="14218"/>
                    <a:pt x="4260" y="14683"/>
                  </a:cubicBezTo>
                  <a:cubicBezTo>
                    <a:pt x="4219" y="14927"/>
                    <a:pt x="3840" y="15037"/>
                    <a:pt x="3377" y="15037"/>
                  </a:cubicBezTo>
                  <a:cubicBezTo>
                    <a:pt x="1575" y="15188"/>
                    <a:pt x="472" y="15355"/>
                    <a:pt x="472" y="15491"/>
                  </a:cubicBezTo>
                  <a:cubicBezTo>
                    <a:pt x="472" y="15633"/>
                    <a:pt x="1567" y="15718"/>
                    <a:pt x="3386" y="15751"/>
                  </a:cubicBezTo>
                  <a:cubicBezTo>
                    <a:pt x="3453" y="15756"/>
                    <a:pt x="3521" y="15758"/>
                    <a:pt x="3589" y="15758"/>
                  </a:cubicBezTo>
                  <a:cubicBezTo>
                    <a:pt x="3789" y="15758"/>
                    <a:pt x="3989" y="15736"/>
                    <a:pt x="4185" y="15694"/>
                  </a:cubicBezTo>
                  <a:cubicBezTo>
                    <a:pt x="4562" y="15609"/>
                    <a:pt x="4875" y="15349"/>
                    <a:pt x="5027" y="14994"/>
                  </a:cubicBezTo>
                  <a:cubicBezTo>
                    <a:pt x="5196" y="14348"/>
                    <a:pt x="5142" y="13662"/>
                    <a:pt x="4875" y="13050"/>
                  </a:cubicBezTo>
                  <a:cubicBezTo>
                    <a:pt x="4514" y="11871"/>
                    <a:pt x="4135" y="10625"/>
                    <a:pt x="3747" y="9345"/>
                  </a:cubicBezTo>
                  <a:cubicBezTo>
                    <a:pt x="2106" y="4153"/>
                    <a:pt x="554" y="0"/>
                    <a:pt x="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9" name="Google Shape;4199;p107"/>
            <p:cNvSpPr/>
            <p:nvPr/>
          </p:nvSpPr>
          <p:spPr>
            <a:xfrm>
              <a:off x="3028825" y="1692725"/>
              <a:ext cx="242275" cy="125725"/>
            </a:xfrm>
            <a:custGeom>
              <a:avLst/>
              <a:gdLst/>
              <a:ahLst/>
              <a:cxnLst/>
              <a:rect l="l" t="t" r="r" b="b"/>
              <a:pathLst>
                <a:path w="9691" h="5029" extrusionOk="0">
                  <a:moveTo>
                    <a:pt x="1121" y="0"/>
                  </a:moveTo>
                  <a:cubicBezTo>
                    <a:pt x="1121" y="0"/>
                    <a:pt x="1" y="3014"/>
                    <a:pt x="3798" y="4638"/>
                  </a:cubicBezTo>
                  <a:cubicBezTo>
                    <a:pt x="4420" y="4902"/>
                    <a:pt x="5071" y="5029"/>
                    <a:pt x="5715" y="5029"/>
                  </a:cubicBezTo>
                  <a:cubicBezTo>
                    <a:pt x="7250" y="5029"/>
                    <a:pt x="8742" y="4308"/>
                    <a:pt x="9690" y="3005"/>
                  </a:cubicBezTo>
                  <a:cubicBezTo>
                    <a:pt x="6710" y="2399"/>
                    <a:pt x="3826" y="1389"/>
                    <a:pt x="1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0" name="Google Shape;4200;p107"/>
            <p:cNvSpPr/>
            <p:nvPr/>
          </p:nvSpPr>
          <p:spPr>
            <a:xfrm>
              <a:off x="2786375" y="2055125"/>
              <a:ext cx="413800" cy="226250"/>
            </a:xfrm>
            <a:custGeom>
              <a:avLst/>
              <a:gdLst/>
              <a:ahLst/>
              <a:cxnLst/>
              <a:rect l="l" t="t" r="r" b="b"/>
              <a:pathLst>
                <a:path w="16552" h="905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309" y="9049"/>
                    <a:pt x="15502" y="9049"/>
                  </a:cubicBezTo>
                  <a:cubicBezTo>
                    <a:pt x="15794" y="9049"/>
                    <a:pt x="16091" y="9044"/>
                    <a:pt x="16393" y="9034"/>
                  </a:cubicBezTo>
                  <a:lnTo>
                    <a:pt x="16552" y="5692"/>
                  </a:lnTo>
                  <a:cubicBezTo>
                    <a:pt x="10592" y="5479"/>
                    <a:pt x="4830" y="3498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1" name="Google Shape;4201;p107"/>
            <p:cNvSpPr/>
            <p:nvPr/>
          </p:nvSpPr>
          <p:spPr>
            <a:xfrm>
              <a:off x="2234775" y="580850"/>
              <a:ext cx="1329100" cy="757875"/>
            </a:xfrm>
            <a:custGeom>
              <a:avLst/>
              <a:gdLst/>
              <a:ahLst/>
              <a:cxnLst/>
              <a:rect l="l" t="t" r="r" b="b"/>
              <a:pathLst>
                <a:path w="53164" h="30315" extrusionOk="0">
                  <a:moveTo>
                    <a:pt x="29617" y="1"/>
                  </a:moveTo>
                  <a:lnTo>
                    <a:pt x="15633" y="2921"/>
                  </a:lnTo>
                  <a:lnTo>
                    <a:pt x="2897" y="9454"/>
                  </a:lnTo>
                  <a:cubicBezTo>
                    <a:pt x="2897" y="9454"/>
                    <a:pt x="0" y="29936"/>
                    <a:pt x="5270" y="30306"/>
                  </a:cubicBezTo>
                  <a:cubicBezTo>
                    <a:pt x="5343" y="30312"/>
                    <a:pt x="5415" y="30314"/>
                    <a:pt x="5486" y="30314"/>
                  </a:cubicBezTo>
                  <a:cubicBezTo>
                    <a:pt x="10520" y="30314"/>
                    <a:pt x="9824" y="17494"/>
                    <a:pt x="9824" y="17494"/>
                  </a:cubicBezTo>
                  <a:cubicBezTo>
                    <a:pt x="16424" y="15347"/>
                    <a:pt x="16651" y="8444"/>
                    <a:pt x="18352" y="7055"/>
                  </a:cubicBezTo>
                  <a:cubicBezTo>
                    <a:pt x="18785" y="6702"/>
                    <a:pt x="19617" y="6535"/>
                    <a:pt x="20728" y="6535"/>
                  </a:cubicBezTo>
                  <a:cubicBezTo>
                    <a:pt x="23989" y="6535"/>
                    <a:pt x="29653" y="7973"/>
                    <a:pt x="34676" y="10372"/>
                  </a:cubicBezTo>
                  <a:cubicBezTo>
                    <a:pt x="38619" y="12245"/>
                    <a:pt x="42193" y="12824"/>
                    <a:pt x="45104" y="12824"/>
                  </a:cubicBezTo>
                  <a:cubicBezTo>
                    <a:pt x="49805" y="12824"/>
                    <a:pt x="52775" y="11314"/>
                    <a:pt x="52775" y="11314"/>
                  </a:cubicBezTo>
                  <a:lnTo>
                    <a:pt x="53163" y="4209"/>
                  </a:lnTo>
                  <a:lnTo>
                    <a:pt x="42875" y="1608"/>
                  </a:lnTo>
                  <a:lnTo>
                    <a:pt x="296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2" name="Google Shape;4202;p107"/>
            <p:cNvSpPr/>
            <p:nvPr/>
          </p:nvSpPr>
          <p:spPr>
            <a:xfrm>
              <a:off x="2164475" y="1218225"/>
              <a:ext cx="226050" cy="338350"/>
            </a:xfrm>
            <a:custGeom>
              <a:avLst/>
              <a:gdLst/>
              <a:ahLst/>
              <a:cxnLst/>
              <a:rect l="l" t="t" r="r" b="b"/>
              <a:pathLst>
                <a:path w="9042" h="13534" extrusionOk="0">
                  <a:moveTo>
                    <a:pt x="5739" y="0"/>
                  </a:moveTo>
                  <a:cubicBezTo>
                    <a:pt x="3251" y="0"/>
                    <a:pt x="249" y="1096"/>
                    <a:pt x="135" y="6302"/>
                  </a:cubicBezTo>
                  <a:cubicBezTo>
                    <a:pt x="0" y="12460"/>
                    <a:pt x="4286" y="13534"/>
                    <a:pt x="6899" y="13534"/>
                  </a:cubicBezTo>
                  <a:cubicBezTo>
                    <a:pt x="8033" y="13534"/>
                    <a:pt x="8852" y="13331"/>
                    <a:pt x="8857" y="13255"/>
                  </a:cubicBezTo>
                  <a:cubicBezTo>
                    <a:pt x="8873" y="13003"/>
                    <a:pt x="9041" y="577"/>
                    <a:pt x="9041" y="577"/>
                  </a:cubicBezTo>
                  <a:cubicBezTo>
                    <a:pt x="8955" y="532"/>
                    <a:pt x="7472" y="0"/>
                    <a:pt x="573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3" name="Google Shape;4203;p107"/>
            <p:cNvSpPr/>
            <p:nvPr/>
          </p:nvSpPr>
          <p:spPr>
            <a:xfrm>
              <a:off x="2223375" y="1288900"/>
              <a:ext cx="96850" cy="193100"/>
            </a:xfrm>
            <a:custGeom>
              <a:avLst/>
              <a:gdLst/>
              <a:ahLst/>
              <a:cxnLst/>
              <a:rect l="l" t="t" r="r" b="b"/>
              <a:pathLst>
                <a:path w="3874" h="7724" extrusionOk="0">
                  <a:moveTo>
                    <a:pt x="2353" y="1"/>
                  </a:moveTo>
                  <a:cubicBezTo>
                    <a:pt x="2313" y="1"/>
                    <a:pt x="2273" y="3"/>
                    <a:pt x="2233" y="7"/>
                  </a:cubicBezTo>
                  <a:cubicBezTo>
                    <a:pt x="1491" y="134"/>
                    <a:pt x="870" y="637"/>
                    <a:pt x="592" y="1337"/>
                  </a:cubicBezTo>
                  <a:cubicBezTo>
                    <a:pt x="203" y="2094"/>
                    <a:pt x="0" y="2935"/>
                    <a:pt x="2" y="3786"/>
                  </a:cubicBezTo>
                  <a:cubicBezTo>
                    <a:pt x="2" y="5563"/>
                    <a:pt x="895" y="7254"/>
                    <a:pt x="2157" y="7650"/>
                  </a:cubicBezTo>
                  <a:cubicBezTo>
                    <a:pt x="2319" y="7699"/>
                    <a:pt x="2485" y="7724"/>
                    <a:pt x="2650" y="7724"/>
                  </a:cubicBezTo>
                  <a:cubicBezTo>
                    <a:pt x="2974" y="7724"/>
                    <a:pt x="3294" y="7630"/>
                    <a:pt x="3571" y="7449"/>
                  </a:cubicBezTo>
                  <a:cubicBezTo>
                    <a:pt x="3873" y="7237"/>
                    <a:pt x="3873" y="7036"/>
                    <a:pt x="3873" y="7019"/>
                  </a:cubicBezTo>
                  <a:lnTo>
                    <a:pt x="3873" y="7019"/>
                  </a:lnTo>
                  <a:cubicBezTo>
                    <a:pt x="3741" y="7104"/>
                    <a:pt x="3600" y="7177"/>
                    <a:pt x="3453" y="7237"/>
                  </a:cubicBezTo>
                  <a:cubicBezTo>
                    <a:pt x="3269" y="7313"/>
                    <a:pt x="3073" y="7351"/>
                    <a:pt x="2877" y="7351"/>
                  </a:cubicBezTo>
                  <a:cubicBezTo>
                    <a:pt x="2681" y="7351"/>
                    <a:pt x="2485" y="7313"/>
                    <a:pt x="2301" y="7237"/>
                  </a:cubicBezTo>
                  <a:cubicBezTo>
                    <a:pt x="1374" y="6876"/>
                    <a:pt x="617" y="5377"/>
                    <a:pt x="617" y="3786"/>
                  </a:cubicBezTo>
                  <a:cubicBezTo>
                    <a:pt x="615" y="3027"/>
                    <a:pt x="779" y="2278"/>
                    <a:pt x="1096" y="1589"/>
                  </a:cubicBezTo>
                  <a:cubicBezTo>
                    <a:pt x="1280" y="1034"/>
                    <a:pt x="1723" y="603"/>
                    <a:pt x="2284" y="435"/>
                  </a:cubicBezTo>
                  <a:cubicBezTo>
                    <a:pt x="2334" y="426"/>
                    <a:pt x="2384" y="421"/>
                    <a:pt x="2434" y="421"/>
                  </a:cubicBezTo>
                  <a:cubicBezTo>
                    <a:pt x="2745" y="421"/>
                    <a:pt x="3038" y="596"/>
                    <a:pt x="3184" y="881"/>
                  </a:cubicBezTo>
                  <a:cubicBezTo>
                    <a:pt x="3293" y="1125"/>
                    <a:pt x="3234" y="1303"/>
                    <a:pt x="3276" y="1320"/>
                  </a:cubicBezTo>
                  <a:cubicBezTo>
                    <a:pt x="3278" y="1321"/>
                    <a:pt x="3280" y="1321"/>
                    <a:pt x="3282" y="1321"/>
                  </a:cubicBezTo>
                  <a:cubicBezTo>
                    <a:pt x="3333" y="1321"/>
                    <a:pt x="3466" y="1159"/>
                    <a:pt x="3412" y="815"/>
                  </a:cubicBezTo>
                  <a:cubicBezTo>
                    <a:pt x="3365" y="594"/>
                    <a:pt x="3246" y="396"/>
                    <a:pt x="3075" y="251"/>
                  </a:cubicBezTo>
                  <a:cubicBezTo>
                    <a:pt x="2868" y="88"/>
                    <a:pt x="2613" y="1"/>
                    <a:pt x="235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4" name="Google Shape;4204;p107"/>
            <p:cNvSpPr/>
            <p:nvPr/>
          </p:nvSpPr>
          <p:spPr>
            <a:xfrm>
              <a:off x="2278150" y="536775"/>
              <a:ext cx="136400" cy="55900"/>
            </a:xfrm>
            <a:custGeom>
              <a:avLst/>
              <a:gdLst/>
              <a:ahLst/>
              <a:cxnLst/>
              <a:rect l="l" t="t" r="r" b="b"/>
              <a:pathLst>
                <a:path w="5456" h="2236" extrusionOk="0">
                  <a:moveTo>
                    <a:pt x="1367" y="0"/>
                  </a:moveTo>
                  <a:cubicBezTo>
                    <a:pt x="913" y="0"/>
                    <a:pt x="453" y="64"/>
                    <a:pt x="0" y="197"/>
                  </a:cubicBezTo>
                  <a:cubicBezTo>
                    <a:pt x="992" y="268"/>
                    <a:pt x="1973" y="444"/>
                    <a:pt x="2929" y="719"/>
                  </a:cubicBezTo>
                  <a:cubicBezTo>
                    <a:pt x="3822" y="1132"/>
                    <a:pt x="4670" y="1640"/>
                    <a:pt x="5455" y="2235"/>
                  </a:cubicBezTo>
                  <a:cubicBezTo>
                    <a:pt x="4545" y="817"/>
                    <a:pt x="2990" y="0"/>
                    <a:pt x="1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5" name="Google Shape;4205;p107"/>
            <p:cNvSpPr/>
            <p:nvPr/>
          </p:nvSpPr>
          <p:spPr>
            <a:xfrm>
              <a:off x="2399525" y="409525"/>
              <a:ext cx="47850" cy="197850"/>
            </a:xfrm>
            <a:custGeom>
              <a:avLst/>
              <a:gdLst/>
              <a:ahLst/>
              <a:cxnLst/>
              <a:rect l="l" t="t" r="r" b="b"/>
              <a:pathLst>
                <a:path w="1914" h="7914" extrusionOk="0">
                  <a:moveTo>
                    <a:pt x="457" y="0"/>
                  </a:moveTo>
                  <a:cubicBezTo>
                    <a:pt x="73" y="1343"/>
                    <a:pt x="1" y="2757"/>
                    <a:pt x="246" y="4133"/>
                  </a:cubicBezTo>
                  <a:cubicBezTo>
                    <a:pt x="382" y="5119"/>
                    <a:pt x="696" y="6071"/>
                    <a:pt x="1172" y="6945"/>
                  </a:cubicBezTo>
                  <a:cubicBezTo>
                    <a:pt x="1543" y="7602"/>
                    <a:pt x="1913" y="7914"/>
                    <a:pt x="1913" y="7914"/>
                  </a:cubicBezTo>
                  <a:cubicBezTo>
                    <a:pt x="1353" y="6682"/>
                    <a:pt x="937" y="5392"/>
                    <a:pt x="676" y="4065"/>
                  </a:cubicBezTo>
                  <a:cubicBezTo>
                    <a:pt x="372" y="1861"/>
                    <a:pt x="617" y="0"/>
                    <a:pt x="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6" name="Google Shape;4206;p107"/>
            <p:cNvSpPr/>
            <p:nvPr/>
          </p:nvSpPr>
          <p:spPr>
            <a:xfrm>
              <a:off x="3316525" y="1125375"/>
              <a:ext cx="201875" cy="34025"/>
            </a:xfrm>
            <a:custGeom>
              <a:avLst/>
              <a:gdLst/>
              <a:ahLst/>
              <a:cxnLst/>
              <a:rect l="l" t="t" r="r" b="b"/>
              <a:pathLst>
                <a:path w="8075" h="1361" extrusionOk="0">
                  <a:moveTo>
                    <a:pt x="3967" y="0"/>
                  </a:moveTo>
                  <a:cubicBezTo>
                    <a:pt x="2994" y="0"/>
                    <a:pt x="2019" y="179"/>
                    <a:pt x="1095" y="537"/>
                  </a:cubicBezTo>
                  <a:cubicBezTo>
                    <a:pt x="379" y="822"/>
                    <a:pt x="1" y="1134"/>
                    <a:pt x="52" y="1235"/>
                  </a:cubicBezTo>
                  <a:cubicBezTo>
                    <a:pt x="69" y="1281"/>
                    <a:pt x="136" y="1299"/>
                    <a:pt x="246" y="1299"/>
                  </a:cubicBezTo>
                  <a:cubicBezTo>
                    <a:pt x="763" y="1299"/>
                    <a:pt x="2235" y="881"/>
                    <a:pt x="4033" y="881"/>
                  </a:cubicBezTo>
                  <a:cubicBezTo>
                    <a:pt x="5886" y="881"/>
                    <a:pt x="7392" y="1361"/>
                    <a:pt x="7870" y="1361"/>
                  </a:cubicBezTo>
                  <a:cubicBezTo>
                    <a:pt x="7955" y="1361"/>
                    <a:pt x="8007" y="1346"/>
                    <a:pt x="8024" y="1311"/>
                  </a:cubicBezTo>
                  <a:cubicBezTo>
                    <a:pt x="8075" y="1210"/>
                    <a:pt x="7695" y="898"/>
                    <a:pt x="6989" y="595"/>
                  </a:cubicBezTo>
                  <a:cubicBezTo>
                    <a:pt x="6021" y="199"/>
                    <a:pt x="4995" y="0"/>
                    <a:pt x="39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7" name="Google Shape;4207;p107"/>
            <p:cNvSpPr/>
            <p:nvPr/>
          </p:nvSpPr>
          <p:spPr>
            <a:xfrm>
              <a:off x="2824075" y="1079625"/>
              <a:ext cx="202025" cy="33225"/>
            </a:xfrm>
            <a:custGeom>
              <a:avLst/>
              <a:gdLst/>
              <a:ahLst/>
              <a:cxnLst/>
              <a:rect l="l" t="t" r="r" b="b"/>
              <a:pathLst>
                <a:path w="8081" h="1329" extrusionOk="0">
                  <a:moveTo>
                    <a:pt x="3940" y="0"/>
                  </a:moveTo>
                  <a:cubicBezTo>
                    <a:pt x="2968" y="0"/>
                    <a:pt x="2003" y="180"/>
                    <a:pt x="1095" y="531"/>
                  </a:cubicBezTo>
                  <a:cubicBezTo>
                    <a:pt x="379" y="826"/>
                    <a:pt x="1" y="1129"/>
                    <a:pt x="52" y="1229"/>
                  </a:cubicBezTo>
                  <a:cubicBezTo>
                    <a:pt x="71" y="1269"/>
                    <a:pt x="133" y="1285"/>
                    <a:pt x="233" y="1285"/>
                  </a:cubicBezTo>
                  <a:cubicBezTo>
                    <a:pt x="734" y="1285"/>
                    <a:pt x="2190" y="876"/>
                    <a:pt x="3997" y="876"/>
                  </a:cubicBezTo>
                  <a:cubicBezTo>
                    <a:pt x="4011" y="876"/>
                    <a:pt x="4025" y="876"/>
                    <a:pt x="4039" y="876"/>
                  </a:cubicBezTo>
                  <a:cubicBezTo>
                    <a:pt x="6029" y="884"/>
                    <a:pt x="7670" y="1329"/>
                    <a:pt x="7985" y="1329"/>
                  </a:cubicBezTo>
                  <a:cubicBezTo>
                    <a:pt x="8017" y="1329"/>
                    <a:pt x="8035" y="1324"/>
                    <a:pt x="8039" y="1314"/>
                  </a:cubicBezTo>
                  <a:cubicBezTo>
                    <a:pt x="8081" y="1205"/>
                    <a:pt x="7710" y="893"/>
                    <a:pt x="7004" y="590"/>
                  </a:cubicBezTo>
                  <a:cubicBezTo>
                    <a:pt x="6070" y="202"/>
                    <a:pt x="5070" y="1"/>
                    <a:pt x="4060" y="1"/>
                  </a:cubicBezTo>
                  <a:cubicBezTo>
                    <a:pt x="4056" y="1"/>
                    <a:pt x="4052" y="1"/>
                    <a:pt x="4049" y="1"/>
                  </a:cubicBezTo>
                  <a:cubicBezTo>
                    <a:pt x="4012" y="1"/>
                    <a:pt x="3976" y="0"/>
                    <a:pt x="39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8" name="Google Shape;4208;p107"/>
            <p:cNvSpPr/>
            <p:nvPr/>
          </p:nvSpPr>
          <p:spPr>
            <a:xfrm>
              <a:off x="3275750" y="1187400"/>
              <a:ext cx="392850" cy="317525"/>
            </a:xfrm>
            <a:custGeom>
              <a:avLst/>
              <a:gdLst/>
              <a:ahLst/>
              <a:cxnLst/>
              <a:rect l="l" t="t" r="r" b="b"/>
              <a:pathLst>
                <a:path w="15714" h="12701" extrusionOk="0">
                  <a:moveTo>
                    <a:pt x="1261" y="211"/>
                  </a:moveTo>
                  <a:lnTo>
                    <a:pt x="4434" y="269"/>
                  </a:lnTo>
                  <a:lnTo>
                    <a:pt x="15176" y="368"/>
                  </a:lnTo>
                  <a:lnTo>
                    <a:pt x="15176" y="368"/>
                  </a:lnTo>
                  <a:lnTo>
                    <a:pt x="15176" y="4512"/>
                  </a:lnTo>
                  <a:cubicBezTo>
                    <a:pt x="15226" y="6034"/>
                    <a:pt x="14816" y="7535"/>
                    <a:pt x="13999" y="8822"/>
                  </a:cubicBezTo>
                  <a:cubicBezTo>
                    <a:pt x="13135" y="10168"/>
                    <a:pt x="11859" y="11198"/>
                    <a:pt x="10362" y="11759"/>
                  </a:cubicBezTo>
                  <a:cubicBezTo>
                    <a:pt x="9659" y="12033"/>
                    <a:pt x="8918" y="12189"/>
                    <a:pt x="8165" y="12223"/>
                  </a:cubicBezTo>
                  <a:cubicBezTo>
                    <a:pt x="8004" y="12234"/>
                    <a:pt x="7843" y="12239"/>
                    <a:pt x="7682" y="12239"/>
                  </a:cubicBezTo>
                  <a:cubicBezTo>
                    <a:pt x="7119" y="12239"/>
                    <a:pt x="6558" y="12172"/>
                    <a:pt x="6010" y="12037"/>
                  </a:cubicBezTo>
                  <a:cubicBezTo>
                    <a:pt x="3514" y="11444"/>
                    <a:pt x="1497" y="9610"/>
                    <a:pt x="672" y="7180"/>
                  </a:cubicBezTo>
                  <a:cubicBezTo>
                    <a:pt x="362" y="6259"/>
                    <a:pt x="220" y="5289"/>
                    <a:pt x="252" y="4319"/>
                  </a:cubicBezTo>
                  <a:cubicBezTo>
                    <a:pt x="201" y="3477"/>
                    <a:pt x="243" y="2693"/>
                    <a:pt x="201" y="2113"/>
                  </a:cubicBezTo>
                  <a:cubicBezTo>
                    <a:pt x="159" y="1532"/>
                    <a:pt x="159" y="1060"/>
                    <a:pt x="159" y="690"/>
                  </a:cubicBezTo>
                  <a:cubicBezTo>
                    <a:pt x="177" y="531"/>
                    <a:pt x="178" y="370"/>
                    <a:pt x="164" y="211"/>
                  </a:cubicBezTo>
                  <a:close/>
                  <a:moveTo>
                    <a:pt x="15379" y="1"/>
                  </a:moveTo>
                  <a:lnTo>
                    <a:pt x="4317" y="103"/>
                  </a:lnTo>
                  <a:lnTo>
                    <a:pt x="1195" y="160"/>
                  </a:lnTo>
                  <a:cubicBezTo>
                    <a:pt x="1146" y="159"/>
                    <a:pt x="1098" y="159"/>
                    <a:pt x="1049" y="159"/>
                  </a:cubicBezTo>
                  <a:cubicBezTo>
                    <a:pt x="753" y="159"/>
                    <a:pt x="457" y="174"/>
                    <a:pt x="163" y="205"/>
                  </a:cubicBezTo>
                  <a:lnTo>
                    <a:pt x="163" y="205"/>
                  </a:lnTo>
                  <a:cubicBezTo>
                    <a:pt x="162" y="193"/>
                    <a:pt x="161" y="181"/>
                    <a:pt x="159" y="169"/>
                  </a:cubicBezTo>
                  <a:cubicBezTo>
                    <a:pt x="158" y="181"/>
                    <a:pt x="157" y="193"/>
                    <a:pt x="155" y="206"/>
                  </a:cubicBezTo>
                  <a:lnTo>
                    <a:pt x="155" y="206"/>
                  </a:lnTo>
                  <a:cubicBezTo>
                    <a:pt x="140" y="207"/>
                    <a:pt x="124" y="209"/>
                    <a:pt x="109" y="211"/>
                  </a:cubicBezTo>
                  <a:lnTo>
                    <a:pt x="155" y="211"/>
                  </a:lnTo>
                  <a:cubicBezTo>
                    <a:pt x="138" y="364"/>
                    <a:pt x="134" y="520"/>
                    <a:pt x="142" y="674"/>
                  </a:cubicBezTo>
                  <a:cubicBezTo>
                    <a:pt x="99" y="1045"/>
                    <a:pt x="142" y="1441"/>
                    <a:pt x="99" y="2080"/>
                  </a:cubicBezTo>
                  <a:cubicBezTo>
                    <a:pt x="58" y="2720"/>
                    <a:pt x="58" y="3503"/>
                    <a:pt x="58" y="4345"/>
                  </a:cubicBezTo>
                  <a:cubicBezTo>
                    <a:pt x="0" y="5352"/>
                    <a:pt x="126" y="6363"/>
                    <a:pt x="428" y="7325"/>
                  </a:cubicBezTo>
                  <a:cubicBezTo>
                    <a:pt x="1249" y="9891"/>
                    <a:pt x="3348" y="11844"/>
                    <a:pt x="5967" y="12478"/>
                  </a:cubicBezTo>
                  <a:cubicBezTo>
                    <a:pt x="6564" y="12626"/>
                    <a:pt x="7175" y="12701"/>
                    <a:pt x="7789" y="12701"/>
                  </a:cubicBezTo>
                  <a:cubicBezTo>
                    <a:pt x="7936" y="12701"/>
                    <a:pt x="8084" y="12696"/>
                    <a:pt x="8232" y="12688"/>
                  </a:cubicBezTo>
                  <a:cubicBezTo>
                    <a:pt x="9031" y="12657"/>
                    <a:pt x="9818" y="12495"/>
                    <a:pt x="10565" y="12207"/>
                  </a:cubicBezTo>
                  <a:cubicBezTo>
                    <a:pt x="12151" y="11617"/>
                    <a:pt x="13505" y="10526"/>
                    <a:pt x="14419" y="9102"/>
                  </a:cubicBezTo>
                  <a:cubicBezTo>
                    <a:pt x="15281" y="7745"/>
                    <a:pt x="15714" y="6160"/>
                    <a:pt x="15657" y="4555"/>
                  </a:cubicBezTo>
                  <a:lnTo>
                    <a:pt x="156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9" name="Google Shape;4209;p107"/>
            <p:cNvSpPr/>
            <p:nvPr/>
          </p:nvSpPr>
          <p:spPr>
            <a:xfrm>
              <a:off x="2756725" y="1176850"/>
              <a:ext cx="392950" cy="317350"/>
            </a:xfrm>
            <a:custGeom>
              <a:avLst/>
              <a:gdLst/>
              <a:ahLst/>
              <a:cxnLst/>
              <a:rect l="l" t="t" r="r" b="b"/>
              <a:pathLst>
                <a:path w="15718" h="12694" extrusionOk="0">
                  <a:moveTo>
                    <a:pt x="1355" y="203"/>
                  </a:moveTo>
                  <a:lnTo>
                    <a:pt x="4522" y="254"/>
                  </a:lnTo>
                  <a:lnTo>
                    <a:pt x="15261" y="353"/>
                  </a:lnTo>
                  <a:lnTo>
                    <a:pt x="15261" y="353"/>
                  </a:lnTo>
                  <a:lnTo>
                    <a:pt x="15261" y="4506"/>
                  </a:lnTo>
                  <a:cubicBezTo>
                    <a:pt x="15309" y="6029"/>
                    <a:pt x="14895" y="7531"/>
                    <a:pt x="14075" y="8816"/>
                  </a:cubicBezTo>
                  <a:cubicBezTo>
                    <a:pt x="12682" y="10974"/>
                    <a:pt x="10305" y="12227"/>
                    <a:pt x="7814" y="12227"/>
                  </a:cubicBezTo>
                  <a:cubicBezTo>
                    <a:pt x="7240" y="12227"/>
                    <a:pt x="6661" y="12161"/>
                    <a:pt x="6086" y="12024"/>
                  </a:cubicBezTo>
                  <a:cubicBezTo>
                    <a:pt x="4776" y="11712"/>
                    <a:pt x="3575" y="11050"/>
                    <a:pt x="2610" y="10113"/>
                  </a:cubicBezTo>
                  <a:cubicBezTo>
                    <a:pt x="1774" y="9288"/>
                    <a:pt x="1137" y="8283"/>
                    <a:pt x="750" y="7174"/>
                  </a:cubicBezTo>
                  <a:cubicBezTo>
                    <a:pt x="448" y="6250"/>
                    <a:pt x="306" y="5283"/>
                    <a:pt x="328" y="4313"/>
                  </a:cubicBezTo>
                  <a:cubicBezTo>
                    <a:pt x="286" y="3462"/>
                    <a:pt x="286" y="2722"/>
                    <a:pt x="286" y="2099"/>
                  </a:cubicBezTo>
                  <a:lnTo>
                    <a:pt x="286" y="203"/>
                  </a:lnTo>
                  <a:close/>
                  <a:moveTo>
                    <a:pt x="15464" y="1"/>
                  </a:moveTo>
                  <a:lnTo>
                    <a:pt x="4402" y="103"/>
                  </a:lnTo>
                  <a:lnTo>
                    <a:pt x="1280" y="152"/>
                  </a:lnTo>
                  <a:cubicBezTo>
                    <a:pt x="1232" y="151"/>
                    <a:pt x="1184" y="151"/>
                    <a:pt x="1136" y="151"/>
                  </a:cubicBezTo>
                  <a:cubicBezTo>
                    <a:pt x="852" y="151"/>
                    <a:pt x="569" y="165"/>
                    <a:pt x="286" y="194"/>
                  </a:cubicBezTo>
                  <a:lnTo>
                    <a:pt x="286" y="194"/>
                  </a:lnTo>
                  <a:lnTo>
                    <a:pt x="286" y="152"/>
                  </a:lnTo>
                  <a:cubicBezTo>
                    <a:pt x="278" y="167"/>
                    <a:pt x="271" y="182"/>
                    <a:pt x="263" y="197"/>
                  </a:cubicBezTo>
                  <a:lnTo>
                    <a:pt x="263" y="197"/>
                  </a:lnTo>
                  <a:cubicBezTo>
                    <a:pt x="243" y="199"/>
                    <a:pt x="222" y="201"/>
                    <a:pt x="201" y="203"/>
                  </a:cubicBezTo>
                  <a:lnTo>
                    <a:pt x="260" y="203"/>
                  </a:lnTo>
                  <a:cubicBezTo>
                    <a:pt x="187" y="349"/>
                    <a:pt x="136" y="505"/>
                    <a:pt x="109" y="667"/>
                  </a:cubicBezTo>
                  <a:cubicBezTo>
                    <a:pt x="109" y="1038"/>
                    <a:pt x="160" y="1431"/>
                    <a:pt x="109" y="2073"/>
                  </a:cubicBezTo>
                  <a:cubicBezTo>
                    <a:pt x="58" y="2712"/>
                    <a:pt x="58" y="3496"/>
                    <a:pt x="58" y="4338"/>
                  </a:cubicBezTo>
                  <a:cubicBezTo>
                    <a:pt x="0" y="5345"/>
                    <a:pt x="126" y="6354"/>
                    <a:pt x="428" y="7316"/>
                  </a:cubicBezTo>
                  <a:cubicBezTo>
                    <a:pt x="1256" y="9878"/>
                    <a:pt x="3353" y="11829"/>
                    <a:pt x="5969" y="12469"/>
                  </a:cubicBezTo>
                  <a:cubicBezTo>
                    <a:pt x="6567" y="12618"/>
                    <a:pt x="7181" y="12693"/>
                    <a:pt x="7797" y="12693"/>
                  </a:cubicBezTo>
                  <a:cubicBezTo>
                    <a:pt x="7945" y="12693"/>
                    <a:pt x="8093" y="12689"/>
                    <a:pt x="8241" y="12680"/>
                  </a:cubicBezTo>
                  <a:cubicBezTo>
                    <a:pt x="9038" y="12648"/>
                    <a:pt x="9826" y="12486"/>
                    <a:pt x="10572" y="12200"/>
                  </a:cubicBezTo>
                  <a:cubicBezTo>
                    <a:pt x="12156" y="11608"/>
                    <a:pt x="13505" y="10522"/>
                    <a:pt x="14419" y="9102"/>
                  </a:cubicBezTo>
                  <a:cubicBezTo>
                    <a:pt x="15283" y="7746"/>
                    <a:pt x="15717" y="6162"/>
                    <a:pt x="15666" y="4555"/>
                  </a:cubicBezTo>
                  <a:lnTo>
                    <a:pt x="15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0" name="Google Shape;4210;p107"/>
            <p:cNvSpPr/>
            <p:nvPr/>
          </p:nvSpPr>
          <p:spPr>
            <a:xfrm>
              <a:off x="3139125" y="1201275"/>
              <a:ext cx="145225" cy="11175"/>
            </a:xfrm>
            <a:custGeom>
              <a:avLst/>
              <a:gdLst/>
              <a:ahLst/>
              <a:cxnLst/>
              <a:rect l="l" t="t" r="r" b="b"/>
              <a:pathLst>
                <a:path w="5809" h="447" extrusionOk="0">
                  <a:moveTo>
                    <a:pt x="2905" y="0"/>
                  </a:moveTo>
                  <a:cubicBezTo>
                    <a:pt x="1934" y="0"/>
                    <a:pt x="963" y="76"/>
                    <a:pt x="1" y="227"/>
                  </a:cubicBezTo>
                  <a:cubicBezTo>
                    <a:pt x="963" y="373"/>
                    <a:pt x="1934" y="446"/>
                    <a:pt x="2905" y="446"/>
                  </a:cubicBezTo>
                  <a:cubicBezTo>
                    <a:pt x="3875" y="446"/>
                    <a:pt x="4846" y="373"/>
                    <a:pt x="5808" y="227"/>
                  </a:cubicBezTo>
                  <a:cubicBezTo>
                    <a:pt x="4847" y="76"/>
                    <a:pt x="3876" y="0"/>
                    <a:pt x="29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1" name="Google Shape;4211;p107"/>
            <p:cNvSpPr/>
            <p:nvPr/>
          </p:nvSpPr>
          <p:spPr>
            <a:xfrm>
              <a:off x="2362300" y="1202825"/>
              <a:ext cx="402625" cy="12650"/>
            </a:xfrm>
            <a:custGeom>
              <a:avLst/>
              <a:gdLst/>
              <a:ahLst/>
              <a:cxnLst/>
              <a:rect l="l" t="t" r="r" b="b"/>
              <a:pathLst>
                <a:path w="16105" h="506" extrusionOk="0">
                  <a:moveTo>
                    <a:pt x="10223" y="0"/>
                  </a:moveTo>
                  <a:cubicBezTo>
                    <a:pt x="9499" y="0"/>
                    <a:pt x="8774" y="11"/>
                    <a:pt x="8050" y="31"/>
                  </a:cubicBezTo>
                  <a:cubicBezTo>
                    <a:pt x="7480" y="18"/>
                    <a:pt x="6910" y="12"/>
                    <a:pt x="6340" y="12"/>
                  </a:cubicBezTo>
                  <a:cubicBezTo>
                    <a:pt x="4225" y="12"/>
                    <a:pt x="2110" y="100"/>
                    <a:pt x="0" y="275"/>
                  </a:cubicBezTo>
                  <a:cubicBezTo>
                    <a:pt x="1914" y="428"/>
                    <a:pt x="3832" y="505"/>
                    <a:pt x="5751" y="505"/>
                  </a:cubicBezTo>
                  <a:cubicBezTo>
                    <a:pt x="6520" y="505"/>
                    <a:pt x="7289" y="493"/>
                    <a:pt x="8057" y="468"/>
                  </a:cubicBezTo>
                  <a:cubicBezTo>
                    <a:pt x="8682" y="485"/>
                    <a:pt x="9307" y="493"/>
                    <a:pt x="9931" y="493"/>
                  </a:cubicBezTo>
                  <a:cubicBezTo>
                    <a:pt x="11992" y="493"/>
                    <a:pt x="14051" y="403"/>
                    <a:pt x="16105" y="224"/>
                  </a:cubicBezTo>
                  <a:cubicBezTo>
                    <a:pt x="14147" y="75"/>
                    <a:pt x="12185" y="0"/>
                    <a:pt x="10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2" name="Google Shape;4212;p107"/>
            <p:cNvSpPr/>
            <p:nvPr/>
          </p:nvSpPr>
          <p:spPr>
            <a:xfrm>
              <a:off x="4527300" y="3494475"/>
              <a:ext cx="1090450" cy="1959000"/>
            </a:xfrm>
            <a:custGeom>
              <a:avLst/>
              <a:gdLst/>
              <a:ahLst/>
              <a:cxnLst/>
              <a:rect l="l" t="t" r="r" b="b"/>
              <a:pathLst>
                <a:path w="43618" h="78360" extrusionOk="0">
                  <a:moveTo>
                    <a:pt x="24062" y="0"/>
                  </a:moveTo>
                  <a:lnTo>
                    <a:pt x="16073" y="43776"/>
                  </a:lnTo>
                  <a:cubicBezTo>
                    <a:pt x="16073" y="43776"/>
                    <a:pt x="11897" y="62119"/>
                    <a:pt x="1" y="67474"/>
                  </a:cubicBezTo>
                  <a:cubicBezTo>
                    <a:pt x="3630" y="74209"/>
                    <a:pt x="10652" y="78360"/>
                    <a:pt x="18225" y="78360"/>
                  </a:cubicBezTo>
                  <a:cubicBezTo>
                    <a:pt x="18714" y="78360"/>
                    <a:pt x="19206" y="78342"/>
                    <a:pt x="19699" y="78307"/>
                  </a:cubicBezTo>
                  <a:cubicBezTo>
                    <a:pt x="29381" y="77631"/>
                    <a:pt x="37294" y="70320"/>
                    <a:pt x="38734" y="60721"/>
                  </a:cubicBezTo>
                  <a:lnTo>
                    <a:pt x="43617" y="48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3" name="Google Shape;4213;p107"/>
            <p:cNvSpPr/>
            <p:nvPr/>
          </p:nvSpPr>
          <p:spPr>
            <a:xfrm>
              <a:off x="5124425" y="2671000"/>
              <a:ext cx="677025" cy="1033150"/>
            </a:xfrm>
            <a:custGeom>
              <a:avLst/>
              <a:gdLst/>
              <a:ahLst/>
              <a:cxnLst/>
              <a:rect l="l" t="t" r="r" b="b"/>
              <a:pathLst>
                <a:path w="27081" h="41326" extrusionOk="0">
                  <a:moveTo>
                    <a:pt x="5391" y="1"/>
                  </a:moveTo>
                  <a:cubicBezTo>
                    <a:pt x="4495" y="1"/>
                    <a:pt x="3418" y="662"/>
                    <a:pt x="3418" y="3020"/>
                  </a:cubicBezTo>
                  <a:cubicBezTo>
                    <a:pt x="3418" y="5175"/>
                    <a:pt x="648" y="27181"/>
                    <a:pt x="648" y="27181"/>
                  </a:cubicBezTo>
                  <a:lnTo>
                    <a:pt x="0" y="36989"/>
                  </a:lnTo>
                  <a:lnTo>
                    <a:pt x="19186" y="41325"/>
                  </a:lnTo>
                  <a:cubicBezTo>
                    <a:pt x="19706" y="37772"/>
                    <a:pt x="21803" y="29859"/>
                    <a:pt x="21803" y="29859"/>
                  </a:cubicBezTo>
                  <a:lnTo>
                    <a:pt x="22544" y="26296"/>
                  </a:lnTo>
                  <a:cubicBezTo>
                    <a:pt x="22753" y="26427"/>
                    <a:pt x="22952" y="26573"/>
                    <a:pt x="23141" y="26733"/>
                  </a:cubicBezTo>
                  <a:cubicBezTo>
                    <a:pt x="23464" y="27068"/>
                    <a:pt x="23867" y="27316"/>
                    <a:pt x="24312" y="27448"/>
                  </a:cubicBezTo>
                  <a:cubicBezTo>
                    <a:pt x="24348" y="27450"/>
                    <a:pt x="24384" y="27451"/>
                    <a:pt x="24419" y="27451"/>
                  </a:cubicBezTo>
                  <a:cubicBezTo>
                    <a:pt x="25278" y="27451"/>
                    <a:pt x="26059" y="26940"/>
                    <a:pt x="26399" y="26145"/>
                  </a:cubicBezTo>
                  <a:cubicBezTo>
                    <a:pt x="26835" y="25372"/>
                    <a:pt x="27065" y="24501"/>
                    <a:pt x="27069" y="23614"/>
                  </a:cubicBezTo>
                  <a:cubicBezTo>
                    <a:pt x="27080" y="20747"/>
                    <a:pt x="24764" y="18412"/>
                    <a:pt x="21895" y="18400"/>
                  </a:cubicBezTo>
                  <a:cubicBezTo>
                    <a:pt x="21526" y="18054"/>
                    <a:pt x="21091" y="17785"/>
                    <a:pt x="20616" y="17609"/>
                  </a:cubicBezTo>
                  <a:cubicBezTo>
                    <a:pt x="20061" y="17401"/>
                    <a:pt x="19482" y="17315"/>
                    <a:pt x="18904" y="17315"/>
                  </a:cubicBezTo>
                  <a:cubicBezTo>
                    <a:pt x="16129" y="17315"/>
                    <a:pt x="13367" y="19293"/>
                    <a:pt x="13367" y="19293"/>
                  </a:cubicBezTo>
                  <a:lnTo>
                    <a:pt x="13452" y="18004"/>
                  </a:lnTo>
                  <a:cubicBezTo>
                    <a:pt x="13452" y="18004"/>
                    <a:pt x="15172" y="14575"/>
                    <a:pt x="21550" y="14575"/>
                  </a:cubicBezTo>
                  <a:cubicBezTo>
                    <a:pt x="21656" y="14575"/>
                    <a:pt x="21762" y="14576"/>
                    <a:pt x="21871" y="14578"/>
                  </a:cubicBezTo>
                  <a:cubicBezTo>
                    <a:pt x="21913" y="14579"/>
                    <a:pt x="21955" y="14580"/>
                    <a:pt x="21998" y="14580"/>
                  </a:cubicBezTo>
                  <a:cubicBezTo>
                    <a:pt x="22950" y="14580"/>
                    <a:pt x="23873" y="14248"/>
                    <a:pt x="24608" y="13635"/>
                  </a:cubicBezTo>
                  <a:cubicBezTo>
                    <a:pt x="25110" y="13267"/>
                    <a:pt x="25419" y="12693"/>
                    <a:pt x="25449" y="12070"/>
                  </a:cubicBezTo>
                  <a:cubicBezTo>
                    <a:pt x="25424" y="10462"/>
                    <a:pt x="24287" y="10059"/>
                    <a:pt x="20137" y="9923"/>
                  </a:cubicBezTo>
                  <a:cubicBezTo>
                    <a:pt x="19934" y="9916"/>
                    <a:pt x="19730" y="9913"/>
                    <a:pt x="19527" y="9913"/>
                  </a:cubicBezTo>
                  <a:cubicBezTo>
                    <a:pt x="15594" y="9913"/>
                    <a:pt x="11829" y="11142"/>
                    <a:pt x="10230" y="13215"/>
                  </a:cubicBezTo>
                  <a:cubicBezTo>
                    <a:pt x="9405" y="14205"/>
                    <a:pt x="8654" y="15256"/>
                    <a:pt x="7982" y="16354"/>
                  </a:cubicBezTo>
                  <a:cubicBezTo>
                    <a:pt x="7982" y="16354"/>
                    <a:pt x="8048" y="4721"/>
                    <a:pt x="8048" y="3989"/>
                  </a:cubicBezTo>
                  <a:cubicBezTo>
                    <a:pt x="7957" y="1858"/>
                    <a:pt x="6945" y="98"/>
                    <a:pt x="5524" y="6"/>
                  </a:cubicBezTo>
                  <a:cubicBezTo>
                    <a:pt x="5480" y="2"/>
                    <a:pt x="5436" y="1"/>
                    <a:pt x="539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4" name="Google Shape;4214;p107"/>
            <p:cNvSpPr/>
            <p:nvPr/>
          </p:nvSpPr>
          <p:spPr>
            <a:xfrm>
              <a:off x="5165025" y="3198225"/>
              <a:ext cx="318425" cy="380150"/>
            </a:xfrm>
            <a:custGeom>
              <a:avLst/>
              <a:gdLst/>
              <a:ahLst/>
              <a:cxnLst/>
              <a:rect l="l" t="t" r="r" b="b"/>
              <a:pathLst>
                <a:path w="12737" h="15206" extrusionOk="0">
                  <a:moveTo>
                    <a:pt x="11868" y="0"/>
                  </a:moveTo>
                  <a:cubicBezTo>
                    <a:pt x="11557" y="0"/>
                    <a:pt x="11229" y="169"/>
                    <a:pt x="10943" y="326"/>
                  </a:cubicBezTo>
                  <a:lnTo>
                    <a:pt x="0" y="6387"/>
                  </a:lnTo>
                  <a:lnTo>
                    <a:pt x="286" y="15133"/>
                  </a:lnTo>
                  <a:cubicBezTo>
                    <a:pt x="463" y="15182"/>
                    <a:pt x="641" y="15205"/>
                    <a:pt x="818" y="15205"/>
                  </a:cubicBezTo>
                  <a:cubicBezTo>
                    <a:pt x="1852" y="15205"/>
                    <a:pt x="2849" y="14420"/>
                    <a:pt x="3410" y="13500"/>
                  </a:cubicBezTo>
                  <a:cubicBezTo>
                    <a:pt x="4067" y="12422"/>
                    <a:pt x="4343" y="11152"/>
                    <a:pt x="4916" y="10024"/>
                  </a:cubicBezTo>
                  <a:cubicBezTo>
                    <a:pt x="6650" y="6656"/>
                    <a:pt x="10809" y="5057"/>
                    <a:pt x="12400" y="1606"/>
                  </a:cubicBezTo>
                  <a:cubicBezTo>
                    <a:pt x="12619" y="1125"/>
                    <a:pt x="12737" y="469"/>
                    <a:pt x="12315" y="149"/>
                  </a:cubicBezTo>
                  <a:cubicBezTo>
                    <a:pt x="12175" y="42"/>
                    <a:pt x="12024" y="0"/>
                    <a:pt x="11868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5" name="Google Shape;4215;p107"/>
            <p:cNvSpPr/>
            <p:nvPr/>
          </p:nvSpPr>
          <p:spPr>
            <a:xfrm>
              <a:off x="5164775" y="3190350"/>
              <a:ext cx="324275" cy="389575"/>
            </a:xfrm>
            <a:custGeom>
              <a:avLst/>
              <a:gdLst/>
              <a:ahLst/>
              <a:cxnLst/>
              <a:rect l="l" t="t" r="r" b="b"/>
              <a:pathLst>
                <a:path w="12971" h="15583" extrusionOk="0">
                  <a:moveTo>
                    <a:pt x="11948" y="1"/>
                  </a:moveTo>
                  <a:cubicBezTo>
                    <a:pt x="11397" y="1"/>
                    <a:pt x="10859" y="186"/>
                    <a:pt x="10423" y="530"/>
                  </a:cubicBezTo>
                  <a:lnTo>
                    <a:pt x="9051" y="1306"/>
                  </a:lnTo>
                  <a:lnTo>
                    <a:pt x="4296" y="4025"/>
                  </a:lnTo>
                  <a:cubicBezTo>
                    <a:pt x="2949" y="4807"/>
                    <a:pt x="1863" y="5446"/>
                    <a:pt x="1121" y="5910"/>
                  </a:cubicBezTo>
                  <a:cubicBezTo>
                    <a:pt x="718" y="6123"/>
                    <a:pt x="342" y="6382"/>
                    <a:pt x="1" y="6685"/>
                  </a:cubicBezTo>
                  <a:cubicBezTo>
                    <a:pt x="441" y="6579"/>
                    <a:pt x="863" y="6412"/>
                    <a:pt x="1255" y="6188"/>
                  </a:cubicBezTo>
                  <a:cubicBezTo>
                    <a:pt x="2012" y="5809"/>
                    <a:pt x="3157" y="5236"/>
                    <a:pt x="4538" y="4504"/>
                  </a:cubicBezTo>
                  <a:lnTo>
                    <a:pt x="9362" y="1877"/>
                  </a:lnTo>
                  <a:lnTo>
                    <a:pt x="10760" y="1120"/>
                  </a:lnTo>
                  <a:cubicBezTo>
                    <a:pt x="11180" y="884"/>
                    <a:pt x="11655" y="675"/>
                    <a:pt x="11940" y="675"/>
                  </a:cubicBezTo>
                  <a:cubicBezTo>
                    <a:pt x="11970" y="675"/>
                    <a:pt x="11997" y="677"/>
                    <a:pt x="12022" y="682"/>
                  </a:cubicBezTo>
                  <a:cubicBezTo>
                    <a:pt x="12293" y="733"/>
                    <a:pt x="12325" y="1213"/>
                    <a:pt x="12115" y="1692"/>
                  </a:cubicBezTo>
                  <a:cubicBezTo>
                    <a:pt x="11889" y="2197"/>
                    <a:pt x="11607" y="2675"/>
                    <a:pt x="11273" y="3115"/>
                  </a:cubicBezTo>
                  <a:cubicBezTo>
                    <a:pt x="9859" y="4943"/>
                    <a:pt x="7940" y="6213"/>
                    <a:pt x="6491" y="7728"/>
                  </a:cubicBezTo>
                  <a:cubicBezTo>
                    <a:pt x="5768" y="8433"/>
                    <a:pt x="5163" y="9248"/>
                    <a:pt x="4699" y="10144"/>
                  </a:cubicBezTo>
                  <a:cubicBezTo>
                    <a:pt x="4345" y="10928"/>
                    <a:pt x="4033" y="11728"/>
                    <a:pt x="3764" y="12544"/>
                  </a:cubicBezTo>
                  <a:cubicBezTo>
                    <a:pt x="3445" y="13695"/>
                    <a:pt x="2657" y="14660"/>
                    <a:pt x="1592" y="15204"/>
                  </a:cubicBezTo>
                  <a:cubicBezTo>
                    <a:pt x="1216" y="15345"/>
                    <a:pt x="820" y="15416"/>
                    <a:pt x="420" y="15416"/>
                  </a:cubicBezTo>
                  <a:cubicBezTo>
                    <a:pt x="384" y="15416"/>
                    <a:pt x="349" y="15415"/>
                    <a:pt x="313" y="15414"/>
                  </a:cubicBezTo>
                  <a:lnTo>
                    <a:pt x="313" y="15414"/>
                  </a:lnTo>
                  <a:cubicBezTo>
                    <a:pt x="290" y="15449"/>
                    <a:pt x="514" y="15583"/>
                    <a:pt x="940" y="15583"/>
                  </a:cubicBezTo>
                  <a:cubicBezTo>
                    <a:pt x="1144" y="15583"/>
                    <a:pt x="1394" y="15552"/>
                    <a:pt x="1685" y="15465"/>
                  </a:cubicBezTo>
                  <a:cubicBezTo>
                    <a:pt x="2888" y="14972"/>
                    <a:pt x="3812" y="13974"/>
                    <a:pt x="4209" y="12737"/>
                  </a:cubicBezTo>
                  <a:cubicBezTo>
                    <a:pt x="4531" y="12005"/>
                    <a:pt x="4790" y="11197"/>
                    <a:pt x="5203" y="10423"/>
                  </a:cubicBezTo>
                  <a:cubicBezTo>
                    <a:pt x="5665" y="9594"/>
                    <a:pt x="6250" y="8844"/>
                    <a:pt x="6938" y="8192"/>
                  </a:cubicBezTo>
                  <a:cubicBezTo>
                    <a:pt x="8353" y="6752"/>
                    <a:pt x="10313" y="5514"/>
                    <a:pt x="11829" y="3544"/>
                  </a:cubicBezTo>
                  <a:cubicBezTo>
                    <a:pt x="12203" y="3055"/>
                    <a:pt x="12518" y="2523"/>
                    <a:pt x="12771" y="1962"/>
                  </a:cubicBezTo>
                  <a:cubicBezTo>
                    <a:pt x="12910" y="1644"/>
                    <a:pt x="12971" y="1298"/>
                    <a:pt x="12949" y="952"/>
                  </a:cubicBezTo>
                  <a:cubicBezTo>
                    <a:pt x="12927" y="521"/>
                    <a:pt x="12643" y="150"/>
                    <a:pt x="12232" y="17"/>
                  </a:cubicBezTo>
                  <a:cubicBezTo>
                    <a:pt x="12137" y="6"/>
                    <a:pt x="12042" y="1"/>
                    <a:pt x="1194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6" name="Google Shape;4216;p107"/>
            <p:cNvSpPr/>
            <p:nvPr/>
          </p:nvSpPr>
          <p:spPr>
            <a:xfrm>
              <a:off x="5452350" y="2954625"/>
              <a:ext cx="311850" cy="201050"/>
            </a:xfrm>
            <a:custGeom>
              <a:avLst/>
              <a:gdLst/>
              <a:ahLst/>
              <a:cxnLst/>
              <a:rect l="l" t="t" r="r" b="b"/>
              <a:pathLst>
                <a:path w="12474" h="8042" extrusionOk="0">
                  <a:moveTo>
                    <a:pt x="12204" y="1"/>
                  </a:moveTo>
                  <a:cubicBezTo>
                    <a:pt x="12162" y="1"/>
                    <a:pt x="12204" y="245"/>
                    <a:pt x="12247" y="649"/>
                  </a:cubicBezTo>
                  <a:cubicBezTo>
                    <a:pt x="12238" y="1219"/>
                    <a:pt x="11980" y="1759"/>
                    <a:pt x="11539" y="2122"/>
                  </a:cubicBezTo>
                  <a:cubicBezTo>
                    <a:pt x="10866" y="2652"/>
                    <a:pt x="10075" y="3010"/>
                    <a:pt x="9233" y="3166"/>
                  </a:cubicBezTo>
                  <a:cubicBezTo>
                    <a:pt x="8267" y="3325"/>
                    <a:pt x="7289" y="3405"/>
                    <a:pt x="6311" y="3405"/>
                  </a:cubicBezTo>
                  <a:cubicBezTo>
                    <a:pt x="6216" y="3405"/>
                    <a:pt x="6121" y="3404"/>
                    <a:pt x="6025" y="3403"/>
                  </a:cubicBezTo>
                  <a:cubicBezTo>
                    <a:pt x="5988" y="3402"/>
                    <a:pt x="5951" y="3402"/>
                    <a:pt x="5914" y="3402"/>
                  </a:cubicBezTo>
                  <a:cubicBezTo>
                    <a:pt x="4839" y="3402"/>
                    <a:pt x="3770" y="3575"/>
                    <a:pt x="2750" y="3915"/>
                  </a:cubicBezTo>
                  <a:cubicBezTo>
                    <a:pt x="1868" y="4223"/>
                    <a:pt x="1112" y="4815"/>
                    <a:pt x="604" y="5599"/>
                  </a:cubicBezTo>
                  <a:cubicBezTo>
                    <a:pt x="274" y="6126"/>
                    <a:pt x="82" y="6729"/>
                    <a:pt x="48" y="7350"/>
                  </a:cubicBezTo>
                  <a:cubicBezTo>
                    <a:pt x="0" y="7580"/>
                    <a:pt x="19" y="7819"/>
                    <a:pt x="99" y="8042"/>
                  </a:cubicBezTo>
                  <a:cubicBezTo>
                    <a:pt x="173" y="7245"/>
                    <a:pt x="436" y="6477"/>
                    <a:pt x="865" y="5802"/>
                  </a:cubicBezTo>
                  <a:cubicBezTo>
                    <a:pt x="1363" y="5108"/>
                    <a:pt x="2072" y="4595"/>
                    <a:pt x="2884" y="4336"/>
                  </a:cubicBezTo>
                  <a:cubicBezTo>
                    <a:pt x="3904" y="4002"/>
                    <a:pt x="4969" y="3830"/>
                    <a:pt x="6042" y="3830"/>
                  </a:cubicBezTo>
                  <a:cubicBezTo>
                    <a:pt x="6104" y="3831"/>
                    <a:pt x="6166" y="3831"/>
                    <a:pt x="6229" y="3831"/>
                  </a:cubicBezTo>
                  <a:cubicBezTo>
                    <a:pt x="7266" y="3831"/>
                    <a:pt x="8303" y="3734"/>
                    <a:pt x="9325" y="3545"/>
                  </a:cubicBezTo>
                  <a:cubicBezTo>
                    <a:pt x="10232" y="3359"/>
                    <a:pt x="11074" y="2939"/>
                    <a:pt x="11766" y="2324"/>
                  </a:cubicBezTo>
                  <a:cubicBezTo>
                    <a:pt x="12233" y="1893"/>
                    <a:pt x="12474" y="1274"/>
                    <a:pt x="12423" y="640"/>
                  </a:cubicBezTo>
                  <a:cubicBezTo>
                    <a:pt x="12411" y="411"/>
                    <a:pt x="12335" y="189"/>
                    <a:pt x="1220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7" name="Google Shape;4217;p107"/>
            <p:cNvSpPr/>
            <p:nvPr/>
          </p:nvSpPr>
          <p:spPr>
            <a:xfrm>
              <a:off x="5322325" y="2750075"/>
              <a:ext cx="15675" cy="393975"/>
            </a:xfrm>
            <a:custGeom>
              <a:avLst/>
              <a:gdLst/>
              <a:ahLst/>
              <a:cxnLst/>
              <a:rect l="l" t="t" r="r" b="b"/>
              <a:pathLst>
                <a:path w="627" h="15759" extrusionOk="0">
                  <a:moveTo>
                    <a:pt x="72" y="1"/>
                  </a:moveTo>
                  <a:cubicBezTo>
                    <a:pt x="1" y="770"/>
                    <a:pt x="1" y="1545"/>
                    <a:pt x="72" y="2315"/>
                  </a:cubicBezTo>
                  <a:cubicBezTo>
                    <a:pt x="72" y="3898"/>
                    <a:pt x="72" y="5791"/>
                    <a:pt x="131" y="7880"/>
                  </a:cubicBezTo>
                  <a:cubicBezTo>
                    <a:pt x="188" y="9968"/>
                    <a:pt x="131" y="11861"/>
                    <a:pt x="131" y="13445"/>
                  </a:cubicBezTo>
                  <a:cubicBezTo>
                    <a:pt x="80" y="14216"/>
                    <a:pt x="97" y="14991"/>
                    <a:pt x="182" y="15759"/>
                  </a:cubicBezTo>
                  <a:cubicBezTo>
                    <a:pt x="365" y="15005"/>
                    <a:pt x="458" y="14229"/>
                    <a:pt x="458" y="13452"/>
                  </a:cubicBezTo>
                  <a:cubicBezTo>
                    <a:pt x="560" y="12029"/>
                    <a:pt x="626" y="10086"/>
                    <a:pt x="619" y="7880"/>
                  </a:cubicBezTo>
                  <a:cubicBezTo>
                    <a:pt x="609" y="5674"/>
                    <a:pt x="526" y="3721"/>
                    <a:pt x="426" y="2299"/>
                  </a:cubicBezTo>
                  <a:cubicBezTo>
                    <a:pt x="390" y="1522"/>
                    <a:pt x="273" y="751"/>
                    <a:pt x="7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8" name="Google Shape;4218;p107"/>
            <p:cNvSpPr/>
            <p:nvPr/>
          </p:nvSpPr>
          <p:spPr>
            <a:xfrm>
              <a:off x="5519225" y="3145275"/>
              <a:ext cx="196100" cy="196650"/>
            </a:xfrm>
            <a:custGeom>
              <a:avLst/>
              <a:gdLst/>
              <a:ahLst/>
              <a:cxnLst/>
              <a:rect l="l" t="t" r="r" b="b"/>
              <a:pathLst>
                <a:path w="7844" h="7866" extrusionOk="0">
                  <a:moveTo>
                    <a:pt x="6604" y="1"/>
                  </a:moveTo>
                  <a:cubicBezTo>
                    <a:pt x="6603" y="1"/>
                    <a:pt x="6602" y="1"/>
                    <a:pt x="6601" y="2"/>
                  </a:cubicBezTo>
                  <a:cubicBezTo>
                    <a:pt x="6584" y="19"/>
                    <a:pt x="6735" y="229"/>
                    <a:pt x="6911" y="642"/>
                  </a:cubicBezTo>
                  <a:cubicBezTo>
                    <a:pt x="7143" y="1247"/>
                    <a:pt x="7287" y="1882"/>
                    <a:pt x="7341" y="2528"/>
                  </a:cubicBezTo>
                  <a:cubicBezTo>
                    <a:pt x="7452" y="3477"/>
                    <a:pt x="7438" y="4436"/>
                    <a:pt x="7299" y="5381"/>
                  </a:cubicBezTo>
                  <a:cubicBezTo>
                    <a:pt x="7078" y="6481"/>
                    <a:pt x="6161" y="7305"/>
                    <a:pt x="5042" y="7402"/>
                  </a:cubicBezTo>
                  <a:cubicBezTo>
                    <a:pt x="4487" y="7399"/>
                    <a:pt x="3967" y="7133"/>
                    <a:pt x="3636" y="6687"/>
                  </a:cubicBezTo>
                  <a:cubicBezTo>
                    <a:pt x="3383" y="6225"/>
                    <a:pt x="3302" y="5687"/>
                    <a:pt x="3409" y="5171"/>
                  </a:cubicBezTo>
                  <a:cubicBezTo>
                    <a:pt x="3503" y="4640"/>
                    <a:pt x="3526" y="4099"/>
                    <a:pt x="3477" y="3563"/>
                  </a:cubicBezTo>
                  <a:cubicBezTo>
                    <a:pt x="3428" y="3042"/>
                    <a:pt x="3108" y="2585"/>
                    <a:pt x="2635" y="2360"/>
                  </a:cubicBezTo>
                  <a:cubicBezTo>
                    <a:pt x="2380" y="2262"/>
                    <a:pt x="2113" y="2214"/>
                    <a:pt x="1848" y="2214"/>
                  </a:cubicBezTo>
                  <a:cubicBezTo>
                    <a:pt x="1421" y="2214"/>
                    <a:pt x="998" y="2338"/>
                    <a:pt x="631" y="2579"/>
                  </a:cubicBezTo>
                  <a:cubicBezTo>
                    <a:pt x="237" y="2814"/>
                    <a:pt x="1" y="2940"/>
                    <a:pt x="50" y="2999"/>
                  </a:cubicBezTo>
                  <a:cubicBezTo>
                    <a:pt x="285" y="2942"/>
                    <a:pt x="512" y="2854"/>
                    <a:pt x="724" y="2738"/>
                  </a:cubicBezTo>
                  <a:cubicBezTo>
                    <a:pt x="1032" y="2580"/>
                    <a:pt x="1371" y="2500"/>
                    <a:pt x="1710" y="2500"/>
                  </a:cubicBezTo>
                  <a:cubicBezTo>
                    <a:pt x="1980" y="2500"/>
                    <a:pt x="2251" y="2551"/>
                    <a:pt x="2508" y="2653"/>
                  </a:cubicBezTo>
                  <a:cubicBezTo>
                    <a:pt x="2867" y="2848"/>
                    <a:pt x="3097" y="3215"/>
                    <a:pt x="3115" y="3622"/>
                  </a:cubicBezTo>
                  <a:cubicBezTo>
                    <a:pt x="3142" y="4124"/>
                    <a:pt x="3105" y="4627"/>
                    <a:pt x="3006" y="5120"/>
                  </a:cubicBezTo>
                  <a:cubicBezTo>
                    <a:pt x="2867" y="5740"/>
                    <a:pt x="2966" y="6389"/>
                    <a:pt x="3284" y="6939"/>
                  </a:cubicBezTo>
                  <a:cubicBezTo>
                    <a:pt x="3692" y="7512"/>
                    <a:pt x="4348" y="7856"/>
                    <a:pt x="5051" y="7866"/>
                  </a:cubicBezTo>
                  <a:cubicBezTo>
                    <a:pt x="5740" y="7861"/>
                    <a:pt x="6397" y="7575"/>
                    <a:pt x="6870" y="7073"/>
                  </a:cubicBezTo>
                  <a:cubicBezTo>
                    <a:pt x="7308" y="6633"/>
                    <a:pt x="7602" y="6069"/>
                    <a:pt x="7712" y="5457"/>
                  </a:cubicBezTo>
                  <a:cubicBezTo>
                    <a:pt x="7843" y="4467"/>
                    <a:pt x="7829" y="3463"/>
                    <a:pt x="7670" y="2477"/>
                  </a:cubicBezTo>
                  <a:cubicBezTo>
                    <a:pt x="7582" y="1811"/>
                    <a:pt x="7380" y="1164"/>
                    <a:pt x="7072" y="566"/>
                  </a:cubicBezTo>
                  <a:cubicBezTo>
                    <a:pt x="6847" y="165"/>
                    <a:pt x="6637" y="1"/>
                    <a:pt x="660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9" name="Google Shape;4219;p107"/>
            <p:cNvSpPr/>
            <p:nvPr/>
          </p:nvSpPr>
          <p:spPr>
            <a:xfrm>
              <a:off x="5676675" y="3133300"/>
              <a:ext cx="137125" cy="227775"/>
            </a:xfrm>
            <a:custGeom>
              <a:avLst/>
              <a:gdLst/>
              <a:ahLst/>
              <a:cxnLst/>
              <a:rect l="l" t="t" r="r" b="b"/>
              <a:pathLst>
                <a:path w="5485" h="9111" extrusionOk="0">
                  <a:moveTo>
                    <a:pt x="647" y="0"/>
                  </a:moveTo>
                  <a:cubicBezTo>
                    <a:pt x="227" y="0"/>
                    <a:pt x="0" y="0"/>
                    <a:pt x="0" y="68"/>
                  </a:cubicBezTo>
                  <a:cubicBezTo>
                    <a:pt x="776" y="167"/>
                    <a:pt x="1534" y="384"/>
                    <a:pt x="2246" y="708"/>
                  </a:cubicBezTo>
                  <a:cubicBezTo>
                    <a:pt x="2994" y="1079"/>
                    <a:pt x="3637" y="1632"/>
                    <a:pt x="4116" y="2316"/>
                  </a:cubicBezTo>
                  <a:cubicBezTo>
                    <a:pt x="4675" y="3164"/>
                    <a:pt x="4969" y="4161"/>
                    <a:pt x="4958" y="5178"/>
                  </a:cubicBezTo>
                  <a:cubicBezTo>
                    <a:pt x="4986" y="6188"/>
                    <a:pt x="4638" y="7172"/>
                    <a:pt x="3981" y="7940"/>
                  </a:cubicBezTo>
                  <a:cubicBezTo>
                    <a:pt x="3528" y="8453"/>
                    <a:pt x="2879" y="8740"/>
                    <a:pt x="2206" y="8740"/>
                  </a:cubicBezTo>
                  <a:cubicBezTo>
                    <a:pt x="2075" y="8740"/>
                    <a:pt x="1942" y="8729"/>
                    <a:pt x="1809" y="8706"/>
                  </a:cubicBezTo>
                  <a:cubicBezTo>
                    <a:pt x="1273" y="8586"/>
                    <a:pt x="816" y="8238"/>
                    <a:pt x="555" y="7755"/>
                  </a:cubicBezTo>
                  <a:cubicBezTo>
                    <a:pt x="437" y="7435"/>
                    <a:pt x="437" y="7198"/>
                    <a:pt x="379" y="7198"/>
                  </a:cubicBezTo>
                  <a:cubicBezTo>
                    <a:pt x="320" y="7418"/>
                    <a:pt x="343" y="7653"/>
                    <a:pt x="445" y="7855"/>
                  </a:cubicBezTo>
                  <a:cubicBezTo>
                    <a:pt x="686" y="8440"/>
                    <a:pt x="1182" y="8882"/>
                    <a:pt x="1792" y="9051"/>
                  </a:cubicBezTo>
                  <a:cubicBezTo>
                    <a:pt x="1980" y="9091"/>
                    <a:pt x="2169" y="9111"/>
                    <a:pt x="2356" y="9111"/>
                  </a:cubicBezTo>
                  <a:cubicBezTo>
                    <a:pt x="3092" y="9111"/>
                    <a:pt x="3805" y="8809"/>
                    <a:pt x="4318" y="8260"/>
                  </a:cubicBezTo>
                  <a:cubicBezTo>
                    <a:pt x="5077" y="7425"/>
                    <a:pt x="5485" y="6330"/>
                    <a:pt x="5454" y="5204"/>
                  </a:cubicBezTo>
                  <a:cubicBezTo>
                    <a:pt x="5454" y="4090"/>
                    <a:pt x="5108" y="3004"/>
                    <a:pt x="4460" y="2097"/>
                  </a:cubicBezTo>
                  <a:cubicBezTo>
                    <a:pt x="3934" y="1357"/>
                    <a:pt x="3215" y="774"/>
                    <a:pt x="2382" y="413"/>
                  </a:cubicBezTo>
                  <a:cubicBezTo>
                    <a:pt x="1835" y="166"/>
                    <a:pt x="1247" y="27"/>
                    <a:pt x="64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20" name="Google Shape;4220;p107"/>
            <p:cNvSpPr/>
            <p:nvPr/>
          </p:nvSpPr>
          <p:spPr>
            <a:xfrm>
              <a:off x="5341175" y="3387125"/>
              <a:ext cx="145025" cy="174500"/>
            </a:xfrm>
            <a:custGeom>
              <a:avLst/>
              <a:gdLst/>
              <a:ahLst/>
              <a:cxnLst/>
              <a:rect l="l" t="t" r="r" b="b"/>
              <a:pathLst>
                <a:path w="5801" h="6980" extrusionOk="0">
                  <a:moveTo>
                    <a:pt x="1" y="1"/>
                  </a:moveTo>
                  <a:cubicBezTo>
                    <a:pt x="826" y="1580"/>
                    <a:pt x="1481" y="3242"/>
                    <a:pt x="1954" y="4959"/>
                  </a:cubicBezTo>
                  <a:cubicBezTo>
                    <a:pt x="2072" y="5481"/>
                    <a:pt x="2156" y="5986"/>
                    <a:pt x="2215" y="6457"/>
                  </a:cubicBezTo>
                  <a:lnTo>
                    <a:pt x="2283" y="6979"/>
                  </a:lnTo>
                  <a:lnTo>
                    <a:pt x="2610" y="6567"/>
                  </a:lnTo>
                  <a:cubicBezTo>
                    <a:pt x="3169" y="5878"/>
                    <a:pt x="3914" y="5366"/>
                    <a:pt x="4758" y="5093"/>
                  </a:cubicBezTo>
                  <a:cubicBezTo>
                    <a:pt x="5389" y="4900"/>
                    <a:pt x="5800" y="4883"/>
                    <a:pt x="5800" y="4824"/>
                  </a:cubicBezTo>
                  <a:cubicBezTo>
                    <a:pt x="5620" y="4767"/>
                    <a:pt x="5432" y="4738"/>
                    <a:pt x="5245" y="4738"/>
                  </a:cubicBezTo>
                  <a:cubicBezTo>
                    <a:pt x="5058" y="4738"/>
                    <a:pt x="4870" y="4767"/>
                    <a:pt x="4690" y="4824"/>
                  </a:cubicBezTo>
                  <a:cubicBezTo>
                    <a:pt x="3899" y="4997"/>
                    <a:pt x="3177" y="5384"/>
                    <a:pt x="2597" y="5937"/>
                  </a:cubicBezTo>
                  <a:lnTo>
                    <a:pt x="2597" y="5937"/>
                  </a:lnTo>
                  <a:cubicBezTo>
                    <a:pt x="2547" y="5574"/>
                    <a:pt x="2481" y="5214"/>
                    <a:pt x="2400" y="4858"/>
                  </a:cubicBezTo>
                  <a:cubicBezTo>
                    <a:pt x="2065" y="3049"/>
                    <a:pt x="1234" y="1367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21" name="Google Shape;4221;p107"/>
            <p:cNvSpPr/>
            <p:nvPr/>
          </p:nvSpPr>
          <p:spPr>
            <a:xfrm>
              <a:off x="5488725" y="3012750"/>
              <a:ext cx="84775" cy="40050"/>
            </a:xfrm>
            <a:custGeom>
              <a:avLst/>
              <a:gdLst/>
              <a:ahLst/>
              <a:cxnLst/>
              <a:rect l="l" t="t" r="r" b="b"/>
              <a:pathLst>
                <a:path w="3391" h="1602" extrusionOk="0">
                  <a:moveTo>
                    <a:pt x="137" y="0"/>
                  </a:moveTo>
                  <a:cubicBezTo>
                    <a:pt x="125" y="0"/>
                    <a:pt x="116" y="3"/>
                    <a:pt x="109" y="8"/>
                  </a:cubicBezTo>
                  <a:cubicBezTo>
                    <a:pt x="0" y="58"/>
                    <a:pt x="445" y="849"/>
                    <a:pt x="1473" y="1329"/>
                  </a:cubicBezTo>
                  <a:cubicBezTo>
                    <a:pt x="1911" y="1534"/>
                    <a:pt x="2328" y="1601"/>
                    <a:pt x="2659" y="1601"/>
                  </a:cubicBezTo>
                  <a:cubicBezTo>
                    <a:pt x="3103" y="1601"/>
                    <a:pt x="3391" y="1481"/>
                    <a:pt x="3367" y="1413"/>
                  </a:cubicBezTo>
                  <a:cubicBezTo>
                    <a:pt x="3325" y="1295"/>
                    <a:pt x="2525" y="1305"/>
                    <a:pt x="1683" y="908"/>
                  </a:cubicBezTo>
                  <a:cubicBezTo>
                    <a:pt x="896" y="538"/>
                    <a:pt x="301" y="0"/>
                    <a:pt x="13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22" name="Google Shape;4222;p107"/>
            <p:cNvSpPr/>
            <p:nvPr/>
          </p:nvSpPr>
          <p:spPr>
            <a:xfrm>
              <a:off x="4428200" y="3754375"/>
              <a:ext cx="1226350" cy="1722475"/>
            </a:xfrm>
            <a:custGeom>
              <a:avLst/>
              <a:gdLst/>
              <a:ahLst/>
              <a:cxnLst/>
              <a:rect l="l" t="t" r="r" b="b"/>
              <a:pathLst>
                <a:path w="49054" h="68899" extrusionOk="0">
                  <a:moveTo>
                    <a:pt x="24482" y="0"/>
                  </a:moveTo>
                  <a:lnTo>
                    <a:pt x="20374" y="31520"/>
                  </a:lnTo>
                  <a:cubicBezTo>
                    <a:pt x="20374" y="31520"/>
                    <a:pt x="7872" y="47810"/>
                    <a:pt x="0" y="53265"/>
                  </a:cubicBezTo>
                  <a:cubicBezTo>
                    <a:pt x="6676" y="63788"/>
                    <a:pt x="9471" y="68898"/>
                    <a:pt x="24482" y="68898"/>
                  </a:cubicBezTo>
                  <a:cubicBezTo>
                    <a:pt x="39491" y="68898"/>
                    <a:pt x="43810" y="58730"/>
                    <a:pt x="44543" y="51986"/>
                  </a:cubicBezTo>
                  <a:cubicBezTo>
                    <a:pt x="45275" y="45241"/>
                    <a:pt x="49054" y="1760"/>
                    <a:pt x="49054" y="1760"/>
                  </a:cubicBezTo>
                  <a:lnTo>
                    <a:pt x="24482" y="0"/>
                  </a:lnTo>
                  <a:close/>
                </a:path>
              </a:pathLst>
            </a:custGeom>
            <a:solidFill>
              <a:srgbClr val="FFA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23" name="Google Shape;4223;p107"/>
            <p:cNvSpPr/>
            <p:nvPr/>
          </p:nvSpPr>
          <p:spPr>
            <a:xfrm>
              <a:off x="5147525" y="3900675"/>
              <a:ext cx="342275" cy="594750"/>
            </a:xfrm>
            <a:custGeom>
              <a:avLst/>
              <a:gdLst/>
              <a:ahLst/>
              <a:cxnLst/>
              <a:rect l="l" t="t" r="r" b="b"/>
              <a:pathLst>
                <a:path w="13691" h="23790" extrusionOk="0">
                  <a:moveTo>
                    <a:pt x="7292" y="0"/>
                  </a:moveTo>
                  <a:cubicBezTo>
                    <a:pt x="7075" y="326"/>
                    <a:pt x="6886" y="669"/>
                    <a:pt x="6727" y="1028"/>
                  </a:cubicBezTo>
                  <a:cubicBezTo>
                    <a:pt x="6356" y="1743"/>
                    <a:pt x="5860" y="2703"/>
                    <a:pt x="5245" y="3874"/>
                  </a:cubicBezTo>
                  <a:lnTo>
                    <a:pt x="220" y="13781"/>
                  </a:lnTo>
                  <a:lnTo>
                    <a:pt x="0" y="14211"/>
                  </a:lnTo>
                  <a:lnTo>
                    <a:pt x="464" y="14076"/>
                  </a:lnTo>
                  <a:lnTo>
                    <a:pt x="6846" y="12205"/>
                  </a:lnTo>
                  <a:lnTo>
                    <a:pt x="12854" y="10422"/>
                  </a:lnTo>
                  <a:lnTo>
                    <a:pt x="12854" y="10422"/>
                  </a:lnTo>
                  <a:lnTo>
                    <a:pt x="8176" y="19867"/>
                  </a:lnTo>
                  <a:cubicBezTo>
                    <a:pt x="7637" y="21053"/>
                    <a:pt x="7149" y="22013"/>
                    <a:pt x="6795" y="22737"/>
                  </a:cubicBezTo>
                  <a:cubicBezTo>
                    <a:pt x="6620" y="23077"/>
                    <a:pt x="6469" y="23429"/>
                    <a:pt x="6341" y="23789"/>
                  </a:cubicBezTo>
                  <a:cubicBezTo>
                    <a:pt x="6562" y="23479"/>
                    <a:pt x="6756" y="23148"/>
                    <a:pt x="6922" y="22805"/>
                  </a:cubicBezTo>
                  <a:lnTo>
                    <a:pt x="8411" y="19986"/>
                  </a:lnTo>
                  <a:lnTo>
                    <a:pt x="13463" y="10178"/>
                  </a:lnTo>
                  <a:lnTo>
                    <a:pt x="13690" y="9749"/>
                  </a:lnTo>
                  <a:lnTo>
                    <a:pt x="13219" y="9883"/>
                  </a:lnTo>
                  <a:lnTo>
                    <a:pt x="6744" y="11787"/>
                  </a:lnTo>
                  <a:lnTo>
                    <a:pt x="822" y="13547"/>
                  </a:lnTo>
                  <a:lnTo>
                    <a:pt x="822" y="13547"/>
                  </a:lnTo>
                  <a:lnTo>
                    <a:pt x="5465" y="3966"/>
                  </a:lnTo>
                  <a:lnTo>
                    <a:pt x="6837" y="1069"/>
                  </a:lnTo>
                  <a:cubicBezTo>
                    <a:pt x="7013" y="723"/>
                    <a:pt x="7166" y="367"/>
                    <a:pt x="72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24" name="Google Shape;4224;p107"/>
            <p:cNvSpPr/>
            <p:nvPr/>
          </p:nvSpPr>
          <p:spPr>
            <a:xfrm>
              <a:off x="4747275" y="4946000"/>
              <a:ext cx="524475" cy="279950"/>
            </a:xfrm>
            <a:custGeom>
              <a:avLst/>
              <a:gdLst/>
              <a:ahLst/>
              <a:cxnLst/>
              <a:rect l="l" t="t" r="r" b="b"/>
              <a:pathLst>
                <a:path w="20979" h="11198" extrusionOk="0">
                  <a:moveTo>
                    <a:pt x="20627" y="1"/>
                  </a:moveTo>
                  <a:cubicBezTo>
                    <a:pt x="20359" y="1"/>
                    <a:pt x="20091" y="15"/>
                    <a:pt x="19825" y="43"/>
                  </a:cubicBezTo>
                  <a:lnTo>
                    <a:pt x="16618" y="202"/>
                  </a:lnTo>
                  <a:lnTo>
                    <a:pt x="5548" y="868"/>
                  </a:lnTo>
                  <a:lnTo>
                    <a:pt x="5068" y="868"/>
                  </a:lnTo>
                  <a:lnTo>
                    <a:pt x="5421" y="1196"/>
                  </a:lnTo>
                  <a:lnTo>
                    <a:pt x="10254" y="5759"/>
                  </a:lnTo>
                  <a:lnTo>
                    <a:pt x="14827" y="10052"/>
                  </a:lnTo>
                  <a:lnTo>
                    <a:pt x="14827" y="10052"/>
                  </a:lnTo>
                  <a:lnTo>
                    <a:pt x="4309" y="10776"/>
                  </a:lnTo>
                  <a:lnTo>
                    <a:pt x="1136" y="11037"/>
                  </a:lnTo>
                  <a:cubicBezTo>
                    <a:pt x="754" y="11052"/>
                    <a:pt x="374" y="11099"/>
                    <a:pt x="0" y="11173"/>
                  </a:cubicBezTo>
                  <a:cubicBezTo>
                    <a:pt x="190" y="11189"/>
                    <a:pt x="381" y="11197"/>
                    <a:pt x="572" y="11197"/>
                  </a:cubicBezTo>
                  <a:cubicBezTo>
                    <a:pt x="763" y="11197"/>
                    <a:pt x="954" y="11189"/>
                    <a:pt x="1145" y="11173"/>
                  </a:cubicBezTo>
                  <a:lnTo>
                    <a:pt x="4326" y="11037"/>
                  </a:lnTo>
                  <a:lnTo>
                    <a:pt x="15329" y="10431"/>
                  </a:lnTo>
                  <a:lnTo>
                    <a:pt x="15817" y="10431"/>
                  </a:lnTo>
                  <a:lnTo>
                    <a:pt x="15463" y="10094"/>
                  </a:lnTo>
                  <a:lnTo>
                    <a:pt x="10557" y="5464"/>
                  </a:lnTo>
                  <a:lnTo>
                    <a:pt x="6054" y="1244"/>
                  </a:lnTo>
                  <a:lnTo>
                    <a:pt x="6054" y="1244"/>
                  </a:lnTo>
                  <a:lnTo>
                    <a:pt x="16635" y="439"/>
                  </a:lnTo>
                  <a:lnTo>
                    <a:pt x="19834" y="160"/>
                  </a:lnTo>
                  <a:cubicBezTo>
                    <a:pt x="20219" y="140"/>
                    <a:pt x="20600" y="91"/>
                    <a:pt x="20979" y="9"/>
                  </a:cubicBezTo>
                  <a:cubicBezTo>
                    <a:pt x="20862" y="3"/>
                    <a:pt x="20744" y="1"/>
                    <a:pt x="2062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25" name="Google Shape;4225;p107"/>
            <p:cNvSpPr/>
            <p:nvPr/>
          </p:nvSpPr>
          <p:spPr>
            <a:xfrm>
              <a:off x="2662825" y="3665575"/>
              <a:ext cx="4519500" cy="1805550"/>
            </a:xfrm>
            <a:custGeom>
              <a:avLst/>
              <a:gdLst/>
              <a:ahLst/>
              <a:cxnLst/>
              <a:rect l="l" t="t" r="r" b="b"/>
              <a:pathLst>
                <a:path w="180780" h="72222" extrusionOk="0">
                  <a:moveTo>
                    <a:pt x="78326" y="0"/>
                  </a:moveTo>
                  <a:lnTo>
                    <a:pt x="50386" y="69099"/>
                  </a:lnTo>
                  <a:lnTo>
                    <a:pt x="1" y="69099"/>
                  </a:lnTo>
                  <a:lnTo>
                    <a:pt x="1" y="72222"/>
                  </a:lnTo>
                  <a:lnTo>
                    <a:pt x="150076" y="72222"/>
                  </a:lnTo>
                  <a:lnTo>
                    <a:pt x="1807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26" name="Google Shape;4226;p107"/>
            <p:cNvSpPr/>
            <p:nvPr/>
          </p:nvSpPr>
          <p:spPr>
            <a:xfrm>
              <a:off x="5426000" y="4489575"/>
              <a:ext cx="288350" cy="322550"/>
            </a:xfrm>
            <a:custGeom>
              <a:avLst/>
              <a:gdLst/>
              <a:ahLst/>
              <a:cxnLst/>
              <a:rect l="l" t="t" r="r" b="b"/>
              <a:pathLst>
                <a:path w="11534" h="12902" extrusionOk="0">
                  <a:moveTo>
                    <a:pt x="6540" y="1"/>
                  </a:moveTo>
                  <a:cubicBezTo>
                    <a:pt x="4223" y="1"/>
                    <a:pt x="1885" y="2053"/>
                    <a:pt x="1011" y="5066"/>
                  </a:cubicBezTo>
                  <a:cubicBezTo>
                    <a:pt x="0" y="8542"/>
                    <a:pt x="1304" y="11995"/>
                    <a:pt x="3931" y="12752"/>
                  </a:cubicBezTo>
                  <a:cubicBezTo>
                    <a:pt x="4281" y="12853"/>
                    <a:pt x="4637" y="12902"/>
                    <a:pt x="4993" y="12902"/>
                  </a:cubicBezTo>
                  <a:cubicBezTo>
                    <a:pt x="7309" y="12902"/>
                    <a:pt x="9640" y="10849"/>
                    <a:pt x="10515" y="7836"/>
                  </a:cubicBezTo>
                  <a:cubicBezTo>
                    <a:pt x="11533" y="4358"/>
                    <a:pt x="10228" y="907"/>
                    <a:pt x="7602" y="150"/>
                  </a:cubicBezTo>
                  <a:cubicBezTo>
                    <a:pt x="7252" y="49"/>
                    <a:pt x="6896" y="1"/>
                    <a:pt x="6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227" name="Google Shape;4227;p107"/>
          <p:cNvSpPr/>
          <p:nvPr/>
        </p:nvSpPr>
        <p:spPr>
          <a:xfrm>
            <a:off x="4456325" y="2821000"/>
            <a:ext cx="2471100" cy="852000"/>
          </a:xfrm>
          <a:prstGeom prst="roundRect">
            <a:avLst>
              <a:gd name="adj" fmla="val 7912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28" name="Google Shape;4228;p107"/>
          <p:cNvSpPr txBox="1">
            <a:spLocks noGrp="1"/>
          </p:cNvSpPr>
          <p:nvPr>
            <p:ph type="subTitle" idx="4294967295"/>
          </p:nvPr>
        </p:nvSpPr>
        <p:spPr>
          <a:xfrm>
            <a:off x="4582350" y="2896352"/>
            <a:ext cx="499500" cy="3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To:</a:t>
            </a:r>
            <a:endParaRPr sz="11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29" name="Google Shape;4229;p107"/>
          <p:cNvSpPr/>
          <p:nvPr/>
        </p:nvSpPr>
        <p:spPr>
          <a:xfrm>
            <a:off x="4998725" y="2936477"/>
            <a:ext cx="1068300" cy="240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  <a:buClr>
                <a:schemeClr val="dk1"/>
              </a:buClr>
              <a:buSzPts val="1100"/>
            </a:pPr>
            <a:endParaRPr/>
          </a:p>
        </p:txBody>
      </p:sp>
      <p:sp>
        <p:nvSpPr>
          <p:cNvPr id="4230" name="Google Shape;4230;p107"/>
          <p:cNvSpPr txBox="1">
            <a:spLocks noGrp="1"/>
          </p:cNvSpPr>
          <p:nvPr>
            <p:ph type="subTitle" idx="4294967295"/>
          </p:nvPr>
        </p:nvSpPr>
        <p:spPr>
          <a:xfrm>
            <a:off x="5081850" y="2882477"/>
            <a:ext cx="7428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Everyone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231" name="Google Shape;4231;p107"/>
          <p:cNvSpPr/>
          <p:nvPr/>
        </p:nvSpPr>
        <p:spPr>
          <a:xfrm rot="10800000">
            <a:off x="5824650" y="3027228"/>
            <a:ext cx="96900" cy="594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32" name="Google Shape;4232;p107"/>
          <p:cNvSpPr txBox="1">
            <a:spLocks noGrp="1"/>
          </p:cNvSpPr>
          <p:nvPr>
            <p:ph type="subTitle" idx="4294967295"/>
          </p:nvPr>
        </p:nvSpPr>
        <p:spPr>
          <a:xfrm>
            <a:off x="6176875" y="2882477"/>
            <a:ext cx="5532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r"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More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233" name="Google Shape;4233;p107"/>
          <p:cNvSpPr/>
          <p:nvPr/>
        </p:nvSpPr>
        <p:spPr>
          <a:xfrm rot="10800000">
            <a:off x="6692325" y="3019653"/>
            <a:ext cx="96900" cy="594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34" name="Google Shape;4234;p107"/>
          <p:cNvSpPr txBox="1">
            <a:spLocks noGrp="1"/>
          </p:cNvSpPr>
          <p:nvPr>
            <p:ph type="subTitle" idx="4294967295"/>
          </p:nvPr>
        </p:nvSpPr>
        <p:spPr>
          <a:xfrm>
            <a:off x="4582350" y="3306853"/>
            <a:ext cx="18180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Type message here... </a:t>
            </a:r>
            <a:endParaRPr sz="1000">
              <a:solidFill>
                <a:schemeClr val="lt1"/>
              </a:solidFill>
            </a:endParaRPr>
          </a:p>
        </p:txBody>
      </p:sp>
      <p:cxnSp>
        <p:nvCxnSpPr>
          <p:cNvPr id="4235" name="Google Shape;4235;p107"/>
          <p:cNvCxnSpPr/>
          <p:nvPr/>
        </p:nvCxnSpPr>
        <p:spPr>
          <a:xfrm>
            <a:off x="4673875" y="3264750"/>
            <a:ext cx="2155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F84DE9E-3C78-7A40-8830-34A08945279F}"/>
              </a:ext>
            </a:extLst>
          </p:cNvPr>
          <p:cNvSpPr txBox="1"/>
          <p:nvPr/>
        </p:nvSpPr>
        <p:spPr>
          <a:xfrm>
            <a:off x="7859505" y="2100632"/>
            <a:ext cx="3072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Roboto Light"/>
                <a:cs typeface="Roboto Light"/>
                <a:sym typeface="Roboto Light"/>
              </a:rPr>
              <a:t>Regression models :</a:t>
            </a:r>
            <a:endParaRPr lang="en-SA" sz="2000" b="1" dirty="0">
              <a:solidFill>
                <a:schemeClr val="dk1"/>
              </a:solidFill>
              <a:latin typeface="Roboto Light"/>
              <a:cs typeface="Roboto Light"/>
              <a:sym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013746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164;p107">
            <a:extLst>
              <a:ext uri="{FF2B5EF4-FFF2-40B4-BE49-F238E27FC236}">
                <a16:creationId xmlns:a16="http://schemas.microsoft.com/office/drawing/2014/main" id="{53C42B1A-80E6-A047-9288-8A6ED7AABFA6}"/>
              </a:ext>
            </a:extLst>
          </p:cNvPr>
          <p:cNvSpPr txBox="1">
            <a:spLocks/>
          </p:cNvSpPr>
          <p:nvPr/>
        </p:nvSpPr>
        <p:spPr>
          <a:xfrm>
            <a:off x="1423953" y="608239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matic SC"/>
              <a:buNone/>
              <a:defRPr sz="4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1800" b="1" dirty="0">
                <a:latin typeface="Hiragino Maru Gothic Pro W4" panose="020F0400000000000000" pitchFamily="34" charset="-128"/>
                <a:ea typeface="Hiragino Maru Gothic Pro W4" panose="020F0400000000000000" pitchFamily="34" charset="-128"/>
              </a:rPr>
              <a:t>Conclusion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970EFD2-7278-FC40-A634-155AD8DC0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529" y="2222846"/>
            <a:ext cx="7548992" cy="28814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0948C7B-9A8D-6B41-AEAF-AB4B1564CD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marR="0" indent="-31750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Light"/>
              <a:buNone/>
            </a:pPr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567077429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1" name="Google Shape;4241;p108"/>
          <p:cNvSpPr txBox="1">
            <a:spLocks noGrp="1"/>
          </p:cNvSpPr>
          <p:nvPr>
            <p:ph type="subTitle" idx="1"/>
          </p:nvPr>
        </p:nvSpPr>
        <p:spPr>
          <a:xfrm>
            <a:off x="3768898" y="2573793"/>
            <a:ext cx="4654200" cy="19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4800" dirty="0"/>
              <a:t>Thank you !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3935175764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Meeting Tools by Slidesgo">
  <a:themeElements>
    <a:clrScheme name="Simple Light">
      <a:dk1>
        <a:srgbClr val="000000"/>
      </a:dk1>
      <a:lt1>
        <a:srgbClr val="FFFFFF"/>
      </a:lt1>
      <a:dk2>
        <a:srgbClr val="263238"/>
      </a:dk2>
      <a:lt2>
        <a:srgbClr val="455A64"/>
      </a:lt2>
      <a:accent1>
        <a:srgbClr val="7564B3"/>
      </a:accent1>
      <a:accent2>
        <a:srgbClr val="DDC41C"/>
      </a:accent2>
      <a:accent3>
        <a:srgbClr val="E9D868"/>
      </a:accent3>
      <a:accent4>
        <a:srgbClr val="9D84F5"/>
      </a:accent4>
      <a:accent5>
        <a:srgbClr val="263238"/>
      </a:accent5>
      <a:accent6>
        <a:srgbClr val="455A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226</Words>
  <Application>Microsoft Macintosh PowerPoint</Application>
  <PresentationFormat>Widescreen</PresentationFormat>
  <Paragraphs>40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Hiragino Maru Gothic Pro W4</vt:lpstr>
      <vt:lpstr>Roboto Light</vt:lpstr>
      <vt:lpstr>Arial</vt:lpstr>
      <vt:lpstr>Wingdings</vt:lpstr>
      <vt:lpstr>DengXian</vt:lpstr>
      <vt:lpstr>Roboto</vt:lpstr>
      <vt:lpstr>Amatic SC</vt:lpstr>
      <vt:lpstr>Meeting Tools by Slidesgo</vt:lpstr>
      <vt:lpstr>Predicting the Number of Subscriber for 10k Development Courses</vt:lpstr>
      <vt:lpstr>INTRODUCTION</vt:lpstr>
      <vt:lpstr>Analyzing &amp; Visualization </vt:lpstr>
      <vt:lpstr>Most Popular Courses</vt:lpstr>
      <vt:lpstr>Best Cost Benefit</vt:lpstr>
      <vt:lpstr>Engaging Courses</vt:lpstr>
      <vt:lpstr>Predictive Analysis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Tools</dc:title>
  <cp:lastModifiedBy>Reem Bin Obaidan</cp:lastModifiedBy>
  <cp:revision>8</cp:revision>
  <dcterms:modified xsi:type="dcterms:W3CDTF">2021-11-18T07:51:32Z</dcterms:modified>
</cp:coreProperties>
</file>